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6" r:id="rId1"/>
  </p:sldMasterIdLst>
  <p:sldIdLst>
    <p:sldId id="256" r:id="rId2"/>
    <p:sldId id="257" r:id="rId3"/>
    <p:sldId id="258" r:id="rId4"/>
    <p:sldId id="259" r:id="rId5"/>
    <p:sldId id="260" r:id="rId6"/>
    <p:sldId id="261" r:id="rId7"/>
    <p:sldId id="262" r:id="rId8"/>
    <p:sldId id="271" r:id="rId9"/>
    <p:sldId id="263" r:id="rId10"/>
    <p:sldId id="264" r:id="rId11"/>
    <p:sldId id="265" r:id="rId12"/>
    <p:sldId id="266" r:id="rId13"/>
    <p:sldId id="272" r:id="rId14"/>
    <p:sldId id="267" r:id="rId15"/>
    <p:sldId id="268" r:id="rId16"/>
    <p:sldId id="269" r:id="rId17"/>
    <p:sldId id="274" r:id="rId18"/>
    <p:sldId id="275" r:id="rId19"/>
    <p:sldId id="277" r:id="rId20"/>
    <p:sldId id="279" r:id="rId21"/>
    <p:sldId id="278" r:id="rId22"/>
    <p:sldId id="280" r:id="rId23"/>
    <p:sldId id="276" r:id="rId24"/>
    <p:sldId id="273" r:id="rId25"/>
    <p:sldId id="270" r:id="rId2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57" d="100"/>
          <a:sy n="57" d="100"/>
        </p:scale>
        <p:origin x="590"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7116-5DAD-4EF2-7C87-E7DC7FEA2335}"/>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00245C5D-7D1A-5927-CF9A-466881DDE603}"/>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1B205690-53B3-FD77-95C7-2DC5A0B115D4}"/>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ADE85ED2-1D51-C65A-797D-D5826DBEE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CFF1A-8C1A-85CA-0B2B-9163E268D81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878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6A0E-6445-E8B5-101A-9EE965E59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850825-7A6A-24AB-C889-7DB28889CE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CEF86-6C49-52D7-A9C3-0BA32B01F333}"/>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8C989DFF-6C04-F21A-D6BC-D45C4E24F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C8480-FE03-8EEC-017C-B59057B9711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61705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D63FC9-23B2-38DA-DC04-31A97F105209}"/>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765710-9C4E-4F40-50D8-B9DDE6D4EF9F}"/>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27D60-8EAD-0BA6-6856-9F6E7D35EE4A}"/>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7757B7C3-2720-BBE2-0F76-15319153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230EB-71B4-F49E-05D3-944489257084}"/>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37049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000" b="1"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704861" y="2680041"/>
            <a:ext cx="7755255" cy="6964045"/>
          </a:xfrm>
          <a:prstGeom prst="rect">
            <a:avLst/>
          </a:prstGeom>
        </p:spPr>
        <p:txBody>
          <a:bodyPr wrap="square" lIns="0" tIns="0" rIns="0" bIns="0">
            <a:spAutoFit/>
          </a:bodyPr>
          <a:lstStyle>
            <a:lvl1pPr>
              <a:defRPr sz="3000" b="1" i="0">
                <a:solidFill>
                  <a:schemeClr val="bg1"/>
                </a:solidFill>
                <a:latin typeface="Verdana"/>
                <a:cs typeface="Verdan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796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7516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7F00-E575-29DD-712C-07583EC6A3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C3718F-5AEB-F955-1013-459AEDDF39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1AAC2-DC6F-DF29-A56B-AE42421E2C40}"/>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7CBBB682-ED5D-68C7-125E-BD5E561CE1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A192D-CC57-763F-2DC7-A73CFD8F60A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6662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94E21-7375-D3DF-0BAE-11D4EB12CC51}"/>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2A874C09-35BF-C237-3862-5A4CFD34240C}"/>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43E4A3-E420-7F0E-EB19-403D6B043242}"/>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28A64356-6EA6-2D17-A813-6546827DB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BD937-AC25-89A0-5D9B-F4957412EA8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72051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B5A5-3D99-D2FA-FD10-09E2BA9E0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25F83F-1234-FC94-4392-A8F54CBA3D05}"/>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A46837-FAB7-3777-F25F-AC921651BCAC}"/>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2DDF34-3191-3488-D21A-BCAA0E951F16}"/>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6" name="Footer Placeholder 5">
            <a:extLst>
              <a:ext uri="{FF2B5EF4-FFF2-40B4-BE49-F238E27FC236}">
                <a16:creationId xmlns:a16="http://schemas.microsoft.com/office/drawing/2014/main" id="{0903B852-153F-90E7-FB34-5D5931689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A6A9EA-00F6-D960-8825-A0A74BBC673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4091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360E-6247-676E-EB55-EE4BA094DB6B}"/>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74C589-F325-08F3-1089-529F2E8A61C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BABBDFEA-1E16-CF9A-2B4E-2485512A463B}"/>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DD67E-A923-8CE4-C53F-7B287BDCBA21}"/>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ECCAD599-82AD-2FF1-1926-64078A1C9BAF}"/>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034DBD-8E99-DE31-0DE2-8FA0749FC9BC}"/>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8" name="Footer Placeholder 7">
            <a:extLst>
              <a:ext uri="{FF2B5EF4-FFF2-40B4-BE49-F238E27FC236}">
                <a16:creationId xmlns:a16="http://schemas.microsoft.com/office/drawing/2014/main" id="{60374467-2EA2-93DA-D074-08D3B45D2A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342A0E-ED14-B8DA-0884-DA8584590D8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4486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B9A8-0582-A738-4EE4-A3717D4619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11BF8E-562D-64E2-3E5E-2D1CCCF42E86}"/>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4" name="Footer Placeholder 3">
            <a:extLst>
              <a:ext uri="{FF2B5EF4-FFF2-40B4-BE49-F238E27FC236}">
                <a16:creationId xmlns:a16="http://schemas.microsoft.com/office/drawing/2014/main" id="{CF1A2E37-2665-5B21-0448-2AA6C31DC9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9B6F0E-4254-7879-8B97-754042BA1FB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3426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33E42-705E-9A69-8668-695EFB32B0C9}"/>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3" name="Footer Placeholder 2">
            <a:extLst>
              <a:ext uri="{FF2B5EF4-FFF2-40B4-BE49-F238E27FC236}">
                <a16:creationId xmlns:a16="http://schemas.microsoft.com/office/drawing/2014/main" id="{6957487E-BC7B-18DB-C17C-F9125BB256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F42C26-FB94-DAD7-65D8-F018565ED56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3470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78D4-4EA5-D892-4520-34EC84AE59B4}"/>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320776A5-01E2-12D5-B9E9-D638DAE9ED5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C9527A-5642-D250-03EF-7B5FAEE40EFA}"/>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77D230DC-2E93-23C2-0DC8-AFCA0CD3C7C3}"/>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6" name="Footer Placeholder 5">
            <a:extLst>
              <a:ext uri="{FF2B5EF4-FFF2-40B4-BE49-F238E27FC236}">
                <a16:creationId xmlns:a16="http://schemas.microsoft.com/office/drawing/2014/main" id="{EFE2951C-7A47-482A-5DE0-7467BE530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7B32ED-B6B3-4E70-BE0B-182CE947F0C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1711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0E67D-3EAC-F24A-A5AE-F18329A9BA6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B53735F1-36B7-80E3-AB73-2D3423E0F309}"/>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CD0D6528-6B2E-285F-4AC3-AC5B2E71802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24EB2B26-5FF7-2DF3-ECEC-6F8166D56AC1}"/>
              </a:ext>
            </a:extLst>
          </p:cNvPr>
          <p:cNvSpPr>
            <a:spLocks noGrp="1"/>
          </p:cNvSpPr>
          <p:nvPr>
            <p:ph type="dt" sz="half" idx="10"/>
          </p:nvPr>
        </p:nvSpPr>
        <p:spPr/>
        <p:txBody>
          <a:bodyPr/>
          <a:lstStyle/>
          <a:p>
            <a:fld id="{1D8BD707-D9CF-40AE-B4C6-C98DA3205C09}" type="datetimeFigureOut">
              <a:rPr lang="en-US" smtClean="0"/>
              <a:t>19/09/2024</a:t>
            </a:fld>
            <a:endParaRPr lang="en-US"/>
          </a:p>
        </p:txBody>
      </p:sp>
      <p:sp>
        <p:nvSpPr>
          <p:cNvPr id="6" name="Footer Placeholder 5">
            <a:extLst>
              <a:ext uri="{FF2B5EF4-FFF2-40B4-BE49-F238E27FC236}">
                <a16:creationId xmlns:a16="http://schemas.microsoft.com/office/drawing/2014/main" id="{EB6F0A4F-AFDF-3968-5511-1A9AD0455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1F5EC-F3D0-1BC5-2DB4-063F62777AB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6459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CB811-8877-AEB4-744F-6834E7BCA7B7}"/>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D49EA-98F4-07FA-D10D-F64E38EE11D9}"/>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D222B9-4B38-163F-9C82-1BA41859CD81}"/>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19/09/2024</a:t>
            </a:fld>
            <a:endParaRPr lang="en-US"/>
          </a:p>
        </p:txBody>
      </p:sp>
      <p:sp>
        <p:nvSpPr>
          <p:cNvPr id="5" name="Footer Placeholder 4">
            <a:extLst>
              <a:ext uri="{FF2B5EF4-FFF2-40B4-BE49-F238E27FC236}">
                <a16:creationId xmlns:a16="http://schemas.microsoft.com/office/drawing/2014/main" id="{FF75B05F-241B-AD56-FB15-9446B3ABBF9F}"/>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2E194-0C38-31AC-15BD-0118AD8C9FC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94461336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jp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g"/><Relationship Id="rId18" Type="http://schemas.openxmlformats.org/officeDocument/2006/relationships/image" Target="../media/image76.png"/><Relationship Id="rId3" Type="http://schemas.openxmlformats.org/officeDocument/2006/relationships/image" Target="../media/image62.jp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jpg"/><Relationship Id="rId2" Type="http://schemas.openxmlformats.org/officeDocument/2006/relationships/image" Target="../media/image61.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jp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67.png"/><Relationship Id="rId14" Type="http://schemas.openxmlformats.org/officeDocument/2006/relationships/image" Target="../media/image72.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bacustech.com/"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mailto:info@ibacustech.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307382"/>
            <a:ext cx="18287999" cy="7845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
            <a:ext cx="3465195" cy="9721215"/>
          </a:xfrm>
          <a:custGeom>
            <a:avLst/>
            <a:gdLst/>
            <a:ahLst/>
            <a:cxnLst/>
            <a:rect l="l" t="t" r="r" b="b"/>
            <a:pathLst>
              <a:path w="3465195" h="9721215">
                <a:moveTo>
                  <a:pt x="3465144" y="394906"/>
                </a:moveTo>
                <a:lnTo>
                  <a:pt x="3464750" y="356806"/>
                </a:lnTo>
                <a:lnTo>
                  <a:pt x="3463569" y="306006"/>
                </a:lnTo>
                <a:lnTo>
                  <a:pt x="3461613" y="255206"/>
                </a:lnTo>
                <a:lnTo>
                  <a:pt x="3458883" y="204406"/>
                </a:lnTo>
                <a:lnTo>
                  <a:pt x="3455378" y="166306"/>
                </a:lnTo>
                <a:lnTo>
                  <a:pt x="3451123" y="115506"/>
                </a:lnTo>
                <a:lnTo>
                  <a:pt x="3446119" y="64706"/>
                </a:lnTo>
                <a:lnTo>
                  <a:pt x="3440353" y="13906"/>
                </a:lnTo>
                <a:lnTo>
                  <a:pt x="3437979" y="0"/>
                </a:lnTo>
                <a:lnTo>
                  <a:pt x="0" y="0"/>
                </a:lnTo>
                <a:lnTo>
                  <a:pt x="0" y="3222599"/>
                </a:lnTo>
                <a:lnTo>
                  <a:pt x="61455" y="3239706"/>
                </a:lnTo>
                <a:lnTo>
                  <a:pt x="107467" y="3239706"/>
                </a:lnTo>
                <a:lnTo>
                  <a:pt x="200215" y="3265106"/>
                </a:lnTo>
                <a:lnTo>
                  <a:pt x="293890" y="3265106"/>
                </a:lnTo>
                <a:lnTo>
                  <a:pt x="341071" y="3277806"/>
                </a:lnTo>
                <a:lnTo>
                  <a:pt x="718451" y="3277806"/>
                </a:lnTo>
                <a:lnTo>
                  <a:pt x="718451" y="9720847"/>
                </a:lnTo>
                <a:lnTo>
                  <a:pt x="3115386" y="9720847"/>
                </a:lnTo>
                <a:lnTo>
                  <a:pt x="3115386" y="1779549"/>
                </a:lnTo>
                <a:lnTo>
                  <a:pt x="3115576" y="1779206"/>
                </a:lnTo>
                <a:lnTo>
                  <a:pt x="3136849" y="1741106"/>
                </a:lnTo>
                <a:lnTo>
                  <a:pt x="3157512" y="1703006"/>
                </a:lnTo>
                <a:lnTo>
                  <a:pt x="3177565" y="1652206"/>
                </a:lnTo>
                <a:lnTo>
                  <a:pt x="3196996" y="1614106"/>
                </a:lnTo>
                <a:lnTo>
                  <a:pt x="3215792" y="1576006"/>
                </a:lnTo>
                <a:lnTo>
                  <a:pt x="3233966" y="1537906"/>
                </a:lnTo>
                <a:lnTo>
                  <a:pt x="3251504" y="1487106"/>
                </a:lnTo>
                <a:lnTo>
                  <a:pt x="3268395" y="1449006"/>
                </a:lnTo>
                <a:lnTo>
                  <a:pt x="3284639" y="1410906"/>
                </a:lnTo>
                <a:lnTo>
                  <a:pt x="3300234" y="1360106"/>
                </a:lnTo>
                <a:lnTo>
                  <a:pt x="3315157" y="1322006"/>
                </a:lnTo>
                <a:lnTo>
                  <a:pt x="3329406" y="1271206"/>
                </a:lnTo>
                <a:lnTo>
                  <a:pt x="3342983" y="1233106"/>
                </a:lnTo>
                <a:lnTo>
                  <a:pt x="3355886" y="1182306"/>
                </a:lnTo>
                <a:lnTo>
                  <a:pt x="3368103" y="1144206"/>
                </a:lnTo>
                <a:lnTo>
                  <a:pt x="3379622" y="1093406"/>
                </a:lnTo>
                <a:lnTo>
                  <a:pt x="3390442" y="1055306"/>
                </a:lnTo>
                <a:lnTo>
                  <a:pt x="3400564" y="1004506"/>
                </a:lnTo>
                <a:lnTo>
                  <a:pt x="3409975" y="966406"/>
                </a:lnTo>
                <a:lnTo>
                  <a:pt x="3418662" y="915606"/>
                </a:lnTo>
                <a:lnTo>
                  <a:pt x="3426625" y="877506"/>
                </a:lnTo>
                <a:lnTo>
                  <a:pt x="3433864" y="826706"/>
                </a:lnTo>
                <a:lnTo>
                  <a:pt x="3440353" y="775906"/>
                </a:lnTo>
                <a:lnTo>
                  <a:pt x="3446119" y="737806"/>
                </a:lnTo>
                <a:lnTo>
                  <a:pt x="3451123" y="687006"/>
                </a:lnTo>
                <a:lnTo>
                  <a:pt x="3455378" y="636206"/>
                </a:lnTo>
                <a:lnTo>
                  <a:pt x="3458883" y="585406"/>
                </a:lnTo>
                <a:lnTo>
                  <a:pt x="3461613" y="547306"/>
                </a:lnTo>
                <a:lnTo>
                  <a:pt x="3463569" y="496506"/>
                </a:lnTo>
                <a:lnTo>
                  <a:pt x="3464750" y="445706"/>
                </a:lnTo>
                <a:lnTo>
                  <a:pt x="3465144" y="394906"/>
                </a:lnTo>
                <a:close/>
              </a:path>
            </a:pathLst>
          </a:custGeom>
          <a:solidFill>
            <a:srgbClr val="253F6A"/>
          </a:solidFill>
        </p:spPr>
        <p:txBody>
          <a:bodyPr wrap="square" lIns="0" tIns="0" rIns="0" bIns="0" rtlCol="0"/>
          <a:lstStyle/>
          <a:p>
            <a:endParaRPr/>
          </a:p>
        </p:txBody>
      </p:sp>
      <p:sp>
        <p:nvSpPr>
          <p:cNvPr id="3" name="object 3"/>
          <p:cNvSpPr/>
          <p:nvPr/>
        </p:nvSpPr>
        <p:spPr>
          <a:xfrm>
            <a:off x="6747068" y="8376278"/>
            <a:ext cx="11541125" cy="1910714"/>
          </a:xfrm>
          <a:custGeom>
            <a:avLst/>
            <a:gdLst/>
            <a:ahLst/>
            <a:cxnLst/>
            <a:rect l="l" t="t" r="r" b="b"/>
            <a:pathLst>
              <a:path w="11541125" h="1910715">
                <a:moveTo>
                  <a:pt x="11540930" y="1910720"/>
                </a:moveTo>
                <a:lnTo>
                  <a:pt x="0" y="1910720"/>
                </a:lnTo>
                <a:lnTo>
                  <a:pt x="0" y="0"/>
                </a:lnTo>
                <a:lnTo>
                  <a:pt x="11540930" y="0"/>
                </a:lnTo>
                <a:lnTo>
                  <a:pt x="11540930" y="1910720"/>
                </a:lnTo>
                <a:close/>
              </a:path>
            </a:pathLst>
          </a:custGeom>
          <a:solidFill>
            <a:srgbClr val="203458"/>
          </a:solidFill>
        </p:spPr>
        <p:txBody>
          <a:bodyPr wrap="square" lIns="0" tIns="0" rIns="0" bIns="0" rtlCol="0"/>
          <a:lstStyle/>
          <a:p>
            <a:endParaRPr/>
          </a:p>
        </p:txBody>
      </p:sp>
      <p:sp>
        <p:nvSpPr>
          <p:cNvPr id="4" name="object 4"/>
          <p:cNvSpPr/>
          <p:nvPr/>
        </p:nvSpPr>
        <p:spPr>
          <a:xfrm>
            <a:off x="3336985" y="0"/>
            <a:ext cx="14951075" cy="408305"/>
          </a:xfrm>
          <a:custGeom>
            <a:avLst/>
            <a:gdLst/>
            <a:ahLst/>
            <a:cxnLst/>
            <a:rect l="l" t="t" r="r" b="b"/>
            <a:pathLst>
              <a:path w="14951075" h="408305">
                <a:moveTo>
                  <a:pt x="0" y="0"/>
                </a:moveTo>
                <a:lnTo>
                  <a:pt x="14951013" y="0"/>
                </a:lnTo>
                <a:lnTo>
                  <a:pt x="14951013" y="407764"/>
                </a:lnTo>
                <a:lnTo>
                  <a:pt x="0" y="407764"/>
                </a:lnTo>
                <a:lnTo>
                  <a:pt x="0" y="0"/>
                </a:lnTo>
                <a:close/>
              </a:path>
            </a:pathLst>
          </a:custGeom>
          <a:solidFill>
            <a:srgbClr val="253F6A"/>
          </a:solidFill>
        </p:spPr>
        <p:txBody>
          <a:bodyPr wrap="square" lIns="0" tIns="0" rIns="0" bIns="0" rtlCol="0"/>
          <a:lstStyle/>
          <a:p>
            <a:endParaRPr/>
          </a:p>
        </p:txBody>
      </p:sp>
      <p:pic>
        <p:nvPicPr>
          <p:cNvPr id="5" name="object 5"/>
          <p:cNvPicPr/>
          <p:nvPr/>
        </p:nvPicPr>
        <p:blipFill>
          <a:blip r:embed="rId2" cstate="print"/>
          <a:stretch>
            <a:fillRect/>
          </a:stretch>
        </p:blipFill>
        <p:spPr>
          <a:xfrm>
            <a:off x="1396139" y="1264908"/>
            <a:ext cx="7305674" cy="7991474"/>
          </a:xfrm>
          <a:prstGeom prst="rect">
            <a:avLst/>
          </a:prstGeom>
        </p:spPr>
      </p:pic>
      <p:sp>
        <p:nvSpPr>
          <p:cNvPr id="6" name="object 6"/>
          <p:cNvSpPr txBox="1">
            <a:spLocks noGrp="1"/>
          </p:cNvSpPr>
          <p:nvPr>
            <p:ph type="title"/>
          </p:nvPr>
        </p:nvSpPr>
        <p:spPr>
          <a:xfrm>
            <a:off x="9785736" y="1199823"/>
            <a:ext cx="7523480" cy="2168525"/>
          </a:xfrm>
          <a:prstGeom prst="rect">
            <a:avLst/>
          </a:prstGeom>
        </p:spPr>
        <p:txBody>
          <a:bodyPr vert="horz" wrap="square" lIns="0" tIns="164465" rIns="0" bIns="0" rtlCol="0">
            <a:spAutoFit/>
          </a:bodyPr>
          <a:lstStyle/>
          <a:p>
            <a:pPr marL="221615" marR="5080" indent="-209550">
              <a:lnSpc>
                <a:spcPts val="7880"/>
              </a:lnSpc>
              <a:spcBef>
                <a:spcPts val="1295"/>
              </a:spcBef>
            </a:pPr>
            <a:r>
              <a:rPr sz="7500" spc="25" dirty="0">
                <a:solidFill>
                  <a:srgbClr val="253F6A"/>
                </a:solidFill>
              </a:rPr>
              <a:t>T</a:t>
            </a:r>
            <a:r>
              <a:rPr sz="7500" spc="290" dirty="0">
                <a:solidFill>
                  <a:srgbClr val="253F6A"/>
                </a:solidFill>
              </a:rPr>
              <a:t>E</a:t>
            </a:r>
            <a:r>
              <a:rPr sz="7500" spc="480" dirty="0">
                <a:solidFill>
                  <a:srgbClr val="253F6A"/>
                </a:solidFill>
              </a:rPr>
              <a:t>C</a:t>
            </a:r>
            <a:r>
              <a:rPr sz="7500" spc="135" dirty="0">
                <a:solidFill>
                  <a:srgbClr val="253F6A"/>
                </a:solidFill>
              </a:rPr>
              <a:t>H</a:t>
            </a:r>
            <a:r>
              <a:rPr sz="7500" spc="65" dirty="0">
                <a:solidFill>
                  <a:srgbClr val="253F6A"/>
                </a:solidFill>
              </a:rPr>
              <a:t>N</a:t>
            </a:r>
            <a:r>
              <a:rPr sz="7500" spc="340" dirty="0">
                <a:solidFill>
                  <a:srgbClr val="253F6A"/>
                </a:solidFill>
              </a:rPr>
              <a:t>O</a:t>
            </a:r>
            <a:r>
              <a:rPr sz="7500" spc="170" dirty="0">
                <a:solidFill>
                  <a:srgbClr val="253F6A"/>
                </a:solidFill>
              </a:rPr>
              <a:t>L</a:t>
            </a:r>
            <a:r>
              <a:rPr sz="7500" spc="340" dirty="0">
                <a:solidFill>
                  <a:srgbClr val="253F6A"/>
                </a:solidFill>
              </a:rPr>
              <a:t>O</a:t>
            </a:r>
            <a:r>
              <a:rPr sz="7500" spc="65" dirty="0">
                <a:solidFill>
                  <a:srgbClr val="253F6A"/>
                </a:solidFill>
              </a:rPr>
              <a:t>G</a:t>
            </a:r>
            <a:r>
              <a:rPr sz="7500" spc="-215" dirty="0">
                <a:solidFill>
                  <a:srgbClr val="253F6A"/>
                </a:solidFill>
              </a:rPr>
              <a:t>Y  </a:t>
            </a:r>
            <a:r>
              <a:rPr sz="7500" spc="-25" dirty="0">
                <a:solidFill>
                  <a:srgbClr val="253F6A"/>
                </a:solidFill>
              </a:rPr>
              <a:t>CONSULTING</a:t>
            </a:r>
            <a:endParaRPr sz="7500"/>
          </a:p>
        </p:txBody>
      </p:sp>
      <p:sp>
        <p:nvSpPr>
          <p:cNvPr id="7" name="object 7"/>
          <p:cNvSpPr txBox="1"/>
          <p:nvPr/>
        </p:nvSpPr>
        <p:spPr>
          <a:xfrm>
            <a:off x="9229045" y="3991959"/>
            <a:ext cx="8636000" cy="3458845"/>
          </a:xfrm>
          <a:prstGeom prst="rect">
            <a:avLst/>
          </a:prstGeom>
        </p:spPr>
        <p:txBody>
          <a:bodyPr vert="horz" wrap="square" lIns="0" tIns="12700" rIns="0" bIns="0" rtlCol="0">
            <a:spAutoFit/>
          </a:bodyPr>
          <a:lstStyle/>
          <a:p>
            <a:pPr marL="977900" marR="406400" indent="-563245">
              <a:lnSpc>
                <a:spcPct val="115599"/>
              </a:lnSpc>
              <a:spcBef>
                <a:spcPts val="100"/>
              </a:spcBef>
            </a:pPr>
            <a:r>
              <a:rPr sz="2000" b="1" spc="-70" dirty="0">
                <a:solidFill>
                  <a:srgbClr val="253F6A"/>
                </a:solidFill>
                <a:latin typeface="Tahoma"/>
                <a:cs typeface="Tahoma"/>
              </a:rPr>
              <a:t>“</a:t>
            </a:r>
            <a:r>
              <a:rPr sz="2000" b="1" spc="-390" dirty="0">
                <a:solidFill>
                  <a:srgbClr val="253F6A"/>
                </a:solidFill>
                <a:latin typeface="Tahoma"/>
                <a:cs typeface="Tahoma"/>
              </a:rPr>
              <a:t> </a:t>
            </a:r>
            <a:r>
              <a:rPr sz="2000" b="1" spc="-135" dirty="0">
                <a:solidFill>
                  <a:srgbClr val="253F6A"/>
                </a:solidFill>
                <a:latin typeface="Tahoma"/>
                <a:cs typeface="Tahoma"/>
              </a:rPr>
              <a:t>I</a:t>
            </a:r>
            <a:r>
              <a:rPr sz="2000" b="1" spc="340" dirty="0">
                <a:solidFill>
                  <a:srgbClr val="253F6A"/>
                </a:solidFill>
                <a:latin typeface="Tahoma"/>
                <a:cs typeface="Tahoma"/>
              </a:rPr>
              <a:t>B</a:t>
            </a:r>
            <a:r>
              <a:rPr sz="2000" b="1" spc="320" dirty="0">
                <a:solidFill>
                  <a:srgbClr val="253F6A"/>
                </a:solidFill>
                <a:latin typeface="Tahoma"/>
                <a:cs typeface="Tahoma"/>
              </a:rPr>
              <a:t>A</a:t>
            </a:r>
            <a:r>
              <a:rPr sz="2000" b="1" spc="310" dirty="0">
                <a:solidFill>
                  <a:srgbClr val="253F6A"/>
                </a:solidFill>
                <a:latin typeface="Tahoma"/>
                <a:cs typeface="Tahoma"/>
              </a:rPr>
              <a:t>C</a:t>
            </a:r>
            <a:r>
              <a:rPr sz="2000" b="1" spc="295" dirty="0">
                <a:solidFill>
                  <a:srgbClr val="253F6A"/>
                </a:solidFill>
                <a:latin typeface="Tahoma"/>
                <a:cs typeface="Tahoma"/>
              </a:rPr>
              <a:t>U</a:t>
            </a:r>
            <a:r>
              <a:rPr sz="2000" b="1" spc="185" dirty="0">
                <a:solidFill>
                  <a:srgbClr val="253F6A"/>
                </a:solidFill>
                <a:latin typeface="Tahoma"/>
                <a:cs typeface="Tahoma"/>
              </a:rPr>
              <a:t>S</a:t>
            </a:r>
            <a:r>
              <a:rPr sz="2000" b="1" spc="170" dirty="0">
                <a:solidFill>
                  <a:srgbClr val="253F6A"/>
                </a:solidFill>
                <a:latin typeface="Tahoma"/>
                <a:cs typeface="Tahoma"/>
              </a:rPr>
              <a:t>T</a:t>
            </a:r>
            <a:r>
              <a:rPr sz="2000" b="1" spc="300" dirty="0">
                <a:solidFill>
                  <a:srgbClr val="253F6A"/>
                </a:solidFill>
                <a:latin typeface="Tahoma"/>
                <a:cs typeface="Tahoma"/>
              </a:rPr>
              <a:t>E</a:t>
            </a:r>
            <a:r>
              <a:rPr sz="2000" b="1" spc="310" dirty="0">
                <a:solidFill>
                  <a:srgbClr val="253F6A"/>
                </a:solidFill>
                <a:latin typeface="Tahoma"/>
                <a:cs typeface="Tahoma"/>
              </a:rPr>
              <a:t>C</a:t>
            </a:r>
            <a:r>
              <a:rPr sz="2000" b="1" spc="90" dirty="0">
                <a:solidFill>
                  <a:srgbClr val="253F6A"/>
                </a:solidFill>
                <a:latin typeface="Tahoma"/>
                <a:cs typeface="Tahoma"/>
              </a:rPr>
              <a:t>H</a:t>
            </a:r>
            <a:r>
              <a:rPr sz="2000" b="1" dirty="0">
                <a:solidFill>
                  <a:srgbClr val="253F6A"/>
                </a:solidFill>
                <a:latin typeface="Tahoma"/>
                <a:cs typeface="Tahoma"/>
              </a:rPr>
              <a:t> </a:t>
            </a:r>
            <a:r>
              <a:rPr sz="2000" b="1" spc="-225" dirty="0">
                <a:solidFill>
                  <a:srgbClr val="253F6A"/>
                </a:solidFill>
                <a:latin typeface="Tahoma"/>
                <a:cs typeface="Tahoma"/>
              </a:rPr>
              <a:t> </a:t>
            </a:r>
            <a:r>
              <a:rPr sz="2000" b="1" spc="-135" dirty="0">
                <a:solidFill>
                  <a:srgbClr val="253F6A"/>
                </a:solidFill>
                <a:latin typeface="Tahoma"/>
                <a:cs typeface="Tahoma"/>
              </a:rPr>
              <a:t>I</a:t>
            </a:r>
            <a:r>
              <a:rPr sz="2000" b="1" spc="-10" dirty="0">
                <a:solidFill>
                  <a:srgbClr val="253F6A"/>
                </a:solidFill>
                <a:latin typeface="Tahoma"/>
                <a:cs typeface="Tahoma"/>
              </a:rPr>
              <a:t>S</a:t>
            </a:r>
            <a:r>
              <a:rPr sz="2000" b="1" dirty="0">
                <a:solidFill>
                  <a:srgbClr val="253F6A"/>
                </a:solidFill>
                <a:latin typeface="Tahoma"/>
                <a:cs typeface="Tahoma"/>
              </a:rPr>
              <a:t> </a:t>
            </a:r>
            <a:r>
              <a:rPr sz="2000" b="1" spc="-225" dirty="0">
                <a:solidFill>
                  <a:srgbClr val="253F6A"/>
                </a:solidFill>
                <a:latin typeface="Tahoma"/>
                <a:cs typeface="Tahoma"/>
              </a:rPr>
              <a:t> </a:t>
            </a:r>
            <a:r>
              <a:rPr sz="2000" b="1" spc="175" dirty="0">
                <a:solidFill>
                  <a:srgbClr val="253F6A"/>
                </a:solidFill>
                <a:latin typeface="Tahoma"/>
                <a:cs typeface="Tahoma"/>
              </a:rPr>
              <a:t>Y</a:t>
            </a:r>
            <a:r>
              <a:rPr sz="2000" b="1" spc="335" dirty="0">
                <a:solidFill>
                  <a:srgbClr val="253F6A"/>
                </a:solidFill>
                <a:latin typeface="Tahoma"/>
                <a:cs typeface="Tahoma"/>
              </a:rPr>
              <a:t>O</a:t>
            </a:r>
            <a:r>
              <a:rPr sz="2000" b="1" spc="295" dirty="0">
                <a:solidFill>
                  <a:srgbClr val="253F6A"/>
                </a:solidFill>
                <a:latin typeface="Tahoma"/>
                <a:cs typeface="Tahoma"/>
              </a:rPr>
              <a:t>U</a:t>
            </a:r>
            <a:r>
              <a:rPr sz="2000" b="1" spc="5" dirty="0">
                <a:solidFill>
                  <a:srgbClr val="253F6A"/>
                </a:solidFill>
                <a:latin typeface="Tahoma"/>
                <a:cs typeface="Tahoma"/>
              </a:rPr>
              <a:t>R</a:t>
            </a:r>
            <a:r>
              <a:rPr sz="2000" b="1" dirty="0">
                <a:solidFill>
                  <a:srgbClr val="253F6A"/>
                </a:solidFill>
                <a:latin typeface="Tahoma"/>
                <a:cs typeface="Tahoma"/>
              </a:rPr>
              <a:t> </a:t>
            </a:r>
            <a:r>
              <a:rPr sz="2000" b="1" spc="-225" dirty="0">
                <a:solidFill>
                  <a:srgbClr val="253F6A"/>
                </a:solidFill>
                <a:latin typeface="Tahoma"/>
                <a:cs typeface="Tahoma"/>
              </a:rPr>
              <a:t> </a:t>
            </a:r>
            <a:r>
              <a:rPr sz="2000" b="1" spc="170" dirty="0">
                <a:solidFill>
                  <a:srgbClr val="253F6A"/>
                </a:solidFill>
                <a:latin typeface="Tahoma"/>
                <a:cs typeface="Tahoma"/>
              </a:rPr>
              <a:t>T</a:t>
            </a:r>
            <a:r>
              <a:rPr sz="2000" b="1" spc="300" dirty="0">
                <a:solidFill>
                  <a:srgbClr val="253F6A"/>
                </a:solidFill>
                <a:latin typeface="Tahoma"/>
                <a:cs typeface="Tahoma"/>
              </a:rPr>
              <a:t>E</a:t>
            </a:r>
            <a:r>
              <a:rPr sz="2000" b="1" spc="310" dirty="0">
                <a:solidFill>
                  <a:srgbClr val="253F6A"/>
                </a:solidFill>
                <a:latin typeface="Tahoma"/>
                <a:cs typeface="Tahoma"/>
              </a:rPr>
              <a:t>C</a:t>
            </a:r>
            <a:r>
              <a:rPr sz="2000" b="1" spc="285" dirty="0">
                <a:solidFill>
                  <a:srgbClr val="253F6A"/>
                </a:solidFill>
                <a:latin typeface="Tahoma"/>
                <a:cs typeface="Tahoma"/>
              </a:rPr>
              <a:t>H</a:t>
            </a:r>
            <a:r>
              <a:rPr sz="2000" b="1" spc="270" dirty="0">
                <a:solidFill>
                  <a:srgbClr val="253F6A"/>
                </a:solidFill>
                <a:latin typeface="Tahoma"/>
                <a:cs typeface="Tahoma"/>
              </a:rPr>
              <a:t>N</a:t>
            </a:r>
            <a:r>
              <a:rPr sz="2000" b="1" spc="335" dirty="0">
                <a:solidFill>
                  <a:srgbClr val="253F6A"/>
                </a:solidFill>
                <a:latin typeface="Tahoma"/>
                <a:cs typeface="Tahoma"/>
              </a:rPr>
              <a:t>O</a:t>
            </a:r>
            <a:r>
              <a:rPr sz="2000" b="1" spc="245" dirty="0">
                <a:solidFill>
                  <a:srgbClr val="253F6A"/>
                </a:solidFill>
                <a:latin typeface="Tahoma"/>
                <a:cs typeface="Tahoma"/>
              </a:rPr>
              <a:t>L</a:t>
            </a:r>
            <a:r>
              <a:rPr sz="2000" b="1" spc="335" dirty="0">
                <a:solidFill>
                  <a:srgbClr val="253F6A"/>
                </a:solidFill>
                <a:latin typeface="Tahoma"/>
                <a:cs typeface="Tahoma"/>
              </a:rPr>
              <a:t>O</a:t>
            </a:r>
            <a:r>
              <a:rPr sz="2000" b="1" spc="245" dirty="0">
                <a:solidFill>
                  <a:srgbClr val="253F6A"/>
                </a:solidFill>
                <a:latin typeface="Tahoma"/>
                <a:cs typeface="Tahoma"/>
              </a:rPr>
              <a:t>G</a:t>
            </a:r>
            <a:r>
              <a:rPr sz="2000" b="1" spc="-135" dirty="0">
                <a:solidFill>
                  <a:srgbClr val="253F6A"/>
                </a:solidFill>
                <a:latin typeface="Tahoma"/>
                <a:cs typeface="Tahoma"/>
              </a:rPr>
              <a:t>I</a:t>
            </a:r>
            <a:r>
              <a:rPr sz="2000" b="1" spc="310" dirty="0">
                <a:solidFill>
                  <a:srgbClr val="253F6A"/>
                </a:solidFill>
                <a:latin typeface="Tahoma"/>
                <a:cs typeface="Tahoma"/>
              </a:rPr>
              <a:t>C</a:t>
            </a:r>
            <a:r>
              <a:rPr sz="2000" b="1" spc="320" dirty="0">
                <a:solidFill>
                  <a:srgbClr val="253F6A"/>
                </a:solidFill>
                <a:latin typeface="Tahoma"/>
                <a:cs typeface="Tahoma"/>
              </a:rPr>
              <a:t>A</a:t>
            </a:r>
            <a:r>
              <a:rPr sz="2000" b="1" spc="50" dirty="0">
                <a:solidFill>
                  <a:srgbClr val="253F6A"/>
                </a:solidFill>
                <a:latin typeface="Tahoma"/>
                <a:cs typeface="Tahoma"/>
              </a:rPr>
              <a:t>L</a:t>
            </a:r>
            <a:r>
              <a:rPr sz="2000" b="1" dirty="0">
                <a:solidFill>
                  <a:srgbClr val="253F6A"/>
                </a:solidFill>
                <a:latin typeface="Tahoma"/>
                <a:cs typeface="Tahoma"/>
              </a:rPr>
              <a:t> </a:t>
            </a:r>
            <a:r>
              <a:rPr sz="2000" b="1" spc="-225" dirty="0">
                <a:solidFill>
                  <a:srgbClr val="253F6A"/>
                </a:solidFill>
                <a:latin typeface="Tahoma"/>
                <a:cs typeface="Tahoma"/>
              </a:rPr>
              <a:t> </a:t>
            </a:r>
            <a:r>
              <a:rPr sz="2000" b="1" spc="330" dirty="0">
                <a:solidFill>
                  <a:srgbClr val="253F6A"/>
                </a:solidFill>
                <a:latin typeface="Tahoma"/>
                <a:cs typeface="Tahoma"/>
              </a:rPr>
              <a:t>P</a:t>
            </a:r>
            <a:r>
              <a:rPr sz="2000" b="1" spc="320" dirty="0">
                <a:solidFill>
                  <a:srgbClr val="253F6A"/>
                </a:solidFill>
                <a:latin typeface="Tahoma"/>
                <a:cs typeface="Tahoma"/>
              </a:rPr>
              <a:t>A</a:t>
            </a:r>
            <a:r>
              <a:rPr sz="2000" b="1" spc="200" dirty="0">
                <a:solidFill>
                  <a:srgbClr val="253F6A"/>
                </a:solidFill>
                <a:latin typeface="Tahoma"/>
                <a:cs typeface="Tahoma"/>
              </a:rPr>
              <a:t>R</a:t>
            </a:r>
            <a:r>
              <a:rPr sz="2000" b="1" spc="170" dirty="0">
                <a:solidFill>
                  <a:srgbClr val="253F6A"/>
                </a:solidFill>
                <a:latin typeface="Tahoma"/>
                <a:cs typeface="Tahoma"/>
              </a:rPr>
              <a:t>T</a:t>
            </a:r>
            <a:r>
              <a:rPr sz="2000" b="1" spc="270" dirty="0">
                <a:solidFill>
                  <a:srgbClr val="253F6A"/>
                </a:solidFill>
                <a:latin typeface="Tahoma"/>
                <a:cs typeface="Tahoma"/>
              </a:rPr>
              <a:t>N</a:t>
            </a:r>
            <a:r>
              <a:rPr sz="2000" b="1" spc="300" dirty="0">
                <a:solidFill>
                  <a:srgbClr val="253F6A"/>
                </a:solidFill>
                <a:latin typeface="Tahoma"/>
                <a:cs typeface="Tahoma"/>
              </a:rPr>
              <a:t>E</a:t>
            </a:r>
            <a:r>
              <a:rPr sz="2000" b="1" spc="200" dirty="0">
                <a:solidFill>
                  <a:srgbClr val="253F6A"/>
                </a:solidFill>
                <a:latin typeface="Tahoma"/>
                <a:cs typeface="Tahoma"/>
              </a:rPr>
              <a:t>R</a:t>
            </a:r>
            <a:r>
              <a:rPr sz="2000" b="1" spc="-210" dirty="0">
                <a:solidFill>
                  <a:srgbClr val="253F6A"/>
                </a:solidFill>
                <a:latin typeface="Tahoma"/>
                <a:cs typeface="Tahoma"/>
              </a:rPr>
              <a:t>;  </a:t>
            </a:r>
            <a:r>
              <a:rPr sz="2000" b="1" spc="-135" dirty="0">
                <a:solidFill>
                  <a:srgbClr val="253F6A"/>
                </a:solidFill>
                <a:latin typeface="Tahoma"/>
                <a:cs typeface="Tahoma"/>
              </a:rPr>
              <a:t>I</a:t>
            </a:r>
            <a:r>
              <a:rPr sz="2000" b="1" spc="170" dirty="0">
                <a:solidFill>
                  <a:srgbClr val="253F6A"/>
                </a:solidFill>
                <a:latin typeface="Tahoma"/>
                <a:cs typeface="Tahoma"/>
              </a:rPr>
              <a:t>T</a:t>
            </a:r>
            <a:r>
              <a:rPr sz="2000" b="1" spc="-65" dirty="0">
                <a:solidFill>
                  <a:srgbClr val="253F6A"/>
                </a:solidFill>
                <a:latin typeface="Tahoma"/>
                <a:cs typeface="Tahoma"/>
              </a:rPr>
              <a:t>’</a:t>
            </a:r>
            <a:r>
              <a:rPr sz="2000" b="1" spc="-390" dirty="0">
                <a:solidFill>
                  <a:srgbClr val="253F6A"/>
                </a:solidFill>
                <a:latin typeface="Tahoma"/>
                <a:cs typeface="Tahoma"/>
              </a:rPr>
              <a:t> </a:t>
            </a:r>
            <a:r>
              <a:rPr sz="2000" b="1" spc="-10" dirty="0">
                <a:solidFill>
                  <a:srgbClr val="253F6A"/>
                </a:solidFill>
                <a:latin typeface="Tahoma"/>
                <a:cs typeface="Tahoma"/>
              </a:rPr>
              <a:t>S</a:t>
            </a:r>
            <a:r>
              <a:rPr sz="2000" b="1" dirty="0">
                <a:solidFill>
                  <a:srgbClr val="253F6A"/>
                </a:solidFill>
                <a:latin typeface="Tahoma"/>
                <a:cs typeface="Tahoma"/>
              </a:rPr>
              <a:t> </a:t>
            </a:r>
            <a:r>
              <a:rPr sz="2000" b="1" spc="-225" dirty="0">
                <a:solidFill>
                  <a:srgbClr val="253F6A"/>
                </a:solidFill>
                <a:latin typeface="Tahoma"/>
                <a:cs typeface="Tahoma"/>
              </a:rPr>
              <a:t> </a:t>
            </a:r>
            <a:r>
              <a:rPr sz="2000" b="1" spc="170" dirty="0">
                <a:solidFill>
                  <a:srgbClr val="253F6A"/>
                </a:solidFill>
                <a:latin typeface="Tahoma"/>
                <a:cs typeface="Tahoma"/>
              </a:rPr>
              <a:t>T</a:t>
            </a:r>
            <a:r>
              <a:rPr sz="2000" b="1" spc="-135" dirty="0">
                <a:solidFill>
                  <a:srgbClr val="253F6A"/>
                </a:solidFill>
                <a:latin typeface="Tahoma"/>
                <a:cs typeface="Tahoma"/>
              </a:rPr>
              <a:t>I</a:t>
            </a:r>
            <a:r>
              <a:rPr sz="2000" b="1" spc="315" dirty="0">
                <a:solidFill>
                  <a:srgbClr val="253F6A"/>
                </a:solidFill>
                <a:latin typeface="Tahoma"/>
                <a:cs typeface="Tahoma"/>
              </a:rPr>
              <a:t>M</a:t>
            </a:r>
            <a:r>
              <a:rPr sz="2000" b="1" spc="105" dirty="0">
                <a:solidFill>
                  <a:srgbClr val="253F6A"/>
                </a:solidFill>
                <a:latin typeface="Tahoma"/>
                <a:cs typeface="Tahoma"/>
              </a:rPr>
              <a:t>E</a:t>
            </a:r>
            <a:r>
              <a:rPr sz="2000" b="1" dirty="0">
                <a:solidFill>
                  <a:srgbClr val="253F6A"/>
                </a:solidFill>
                <a:latin typeface="Tahoma"/>
                <a:cs typeface="Tahoma"/>
              </a:rPr>
              <a:t> </a:t>
            </a:r>
            <a:r>
              <a:rPr sz="2000" b="1" spc="-225" dirty="0">
                <a:solidFill>
                  <a:srgbClr val="253F6A"/>
                </a:solidFill>
                <a:latin typeface="Tahoma"/>
                <a:cs typeface="Tahoma"/>
              </a:rPr>
              <a:t> </a:t>
            </a:r>
            <a:r>
              <a:rPr sz="2000" b="1" spc="170" dirty="0">
                <a:solidFill>
                  <a:srgbClr val="253F6A"/>
                </a:solidFill>
                <a:latin typeface="Tahoma"/>
                <a:cs typeface="Tahoma"/>
              </a:rPr>
              <a:t>T</a:t>
            </a:r>
            <a:r>
              <a:rPr sz="2000" b="1" spc="140" dirty="0">
                <a:solidFill>
                  <a:srgbClr val="253F6A"/>
                </a:solidFill>
                <a:latin typeface="Tahoma"/>
                <a:cs typeface="Tahoma"/>
              </a:rPr>
              <a:t>O</a:t>
            </a:r>
            <a:r>
              <a:rPr sz="2000" b="1" dirty="0">
                <a:solidFill>
                  <a:srgbClr val="253F6A"/>
                </a:solidFill>
                <a:latin typeface="Tahoma"/>
                <a:cs typeface="Tahoma"/>
              </a:rPr>
              <a:t> </a:t>
            </a:r>
            <a:r>
              <a:rPr sz="2000" b="1" spc="-225" dirty="0">
                <a:solidFill>
                  <a:srgbClr val="253F6A"/>
                </a:solidFill>
                <a:latin typeface="Tahoma"/>
                <a:cs typeface="Tahoma"/>
              </a:rPr>
              <a:t> </a:t>
            </a:r>
            <a:r>
              <a:rPr sz="2000" b="1" spc="315" dirty="0">
                <a:solidFill>
                  <a:srgbClr val="253F6A"/>
                </a:solidFill>
                <a:latin typeface="Tahoma"/>
                <a:cs typeface="Tahoma"/>
              </a:rPr>
              <a:t>M</a:t>
            </a:r>
            <a:r>
              <a:rPr sz="2000" b="1" spc="335" dirty="0">
                <a:solidFill>
                  <a:srgbClr val="253F6A"/>
                </a:solidFill>
                <a:latin typeface="Tahoma"/>
                <a:cs typeface="Tahoma"/>
              </a:rPr>
              <a:t>O</a:t>
            </a:r>
            <a:r>
              <a:rPr sz="2000" b="1" spc="330" dirty="0">
                <a:solidFill>
                  <a:srgbClr val="253F6A"/>
                </a:solidFill>
                <a:latin typeface="Tahoma"/>
                <a:cs typeface="Tahoma"/>
              </a:rPr>
              <a:t>D</a:t>
            </a:r>
            <a:r>
              <a:rPr sz="2000" b="1" spc="300" dirty="0">
                <a:solidFill>
                  <a:srgbClr val="253F6A"/>
                </a:solidFill>
                <a:latin typeface="Tahoma"/>
                <a:cs typeface="Tahoma"/>
              </a:rPr>
              <a:t>E</a:t>
            </a:r>
            <a:r>
              <a:rPr sz="2000" b="1" spc="200" dirty="0">
                <a:solidFill>
                  <a:srgbClr val="253F6A"/>
                </a:solidFill>
                <a:latin typeface="Tahoma"/>
                <a:cs typeface="Tahoma"/>
              </a:rPr>
              <a:t>R</a:t>
            </a:r>
            <a:r>
              <a:rPr sz="2000" b="1" spc="270" dirty="0">
                <a:solidFill>
                  <a:srgbClr val="253F6A"/>
                </a:solidFill>
                <a:latin typeface="Tahoma"/>
                <a:cs typeface="Tahoma"/>
              </a:rPr>
              <a:t>N</a:t>
            </a:r>
            <a:r>
              <a:rPr sz="2000" b="1" spc="-135" dirty="0">
                <a:solidFill>
                  <a:srgbClr val="253F6A"/>
                </a:solidFill>
                <a:latin typeface="Tahoma"/>
                <a:cs typeface="Tahoma"/>
              </a:rPr>
              <a:t>I</a:t>
            </a:r>
            <a:r>
              <a:rPr sz="2000" b="1" spc="275" dirty="0">
                <a:solidFill>
                  <a:srgbClr val="253F6A"/>
                </a:solidFill>
                <a:latin typeface="Tahoma"/>
                <a:cs typeface="Tahoma"/>
              </a:rPr>
              <a:t>Z</a:t>
            </a:r>
            <a:r>
              <a:rPr sz="2000" b="1" spc="105" dirty="0">
                <a:solidFill>
                  <a:srgbClr val="253F6A"/>
                </a:solidFill>
                <a:latin typeface="Tahoma"/>
                <a:cs typeface="Tahoma"/>
              </a:rPr>
              <a:t>E</a:t>
            </a:r>
            <a:r>
              <a:rPr sz="2000" b="1" dirty="0">
                <a:solidFill>
                  <a:srgbClr val="253F6A"/>
                </a:solidFill>
                <a:latin typeface="Tahoma"/>
                <a:cs typeface="Tahoma"/>
              </a:rPr>
              <a:t> </a:t>
            </a:r>
            <a:r>
              <a:rPr sz="2000" b="1" spc="-225" dirty="0">
                <a:solidFill>
                  <a:srgbClr val="253F6A"/>
                </a:solidFill>
                <a:latin typeface="Tahoma"/>
                <a:cs typeface="Tahoma"/>
              </a:rPr>
              <a:t> </a:t>
            </a:r>
            <a:r>
              <a:rPr sz="2000" b="1" spc="175" dirty="0">
                <a:solidFill>
                  <a:srgbClr val="253F6A"/>
                </a:solidFill>
                <a:latin typeface="Tahoma"/>
                <a:cs typeface="Tahoma"/>
              </a:rPr>
              <a:t>Y</a:t>
            </a:r>
            <a:r>
              <a:rPr sz="2000" b="1" spc="335" dirty="0">
                <a:solidFill>
                  <a:srgbClr val="253F6A"/>
                </a:solidFill>
                <a:latin typeface="Tahoma"/>
                <a:cs typeface="Tahoma"/>
              </a:rPr>
              <a:t>O</a:t>
            </a:r>
            <a:r>
              <a:rPr sz="2000" b="1" spc="295" dirty="0">
                <a:solidFill>
                  <a:srgbClr val="253F6A"/>
                </a:solidFill>
                <a:latin typeface="Tahoma"/>
                <a:cs typeface="Tahoma"/>
              </a:rPr>
              <a:t>U</a:t>
            </a:r>
            <a:r>
              <a:rPr sz="2000" b="1" spc="5" dirty="0">
                <a:solidFill>
                  <a:srgbClr val="253F6A"/>
                </a:solidFill>
                <a:latin typeface="Tahoma"/>
                <a:cs typeface="Tahoma"/>
              </a:rPr>
              <a:t>R</a:t>
            </a:r>
            <a:r>
              <a:rPr sz="2000" b="1" dirty="0">
                <a:solidFill>
                  <a:srgbClr val="253F6A"/>
                </a:solidFill>
                <a:latin typeface="Tahoma"/>
                <a:cs typeface="Tahoma"/>
              </a:rPr>
              <a:t> </a:t>
            </a:r>
            <a:r>
              <a:rPr sz="2000" b="1" spc="-225" dirty="0">
                <a:solidFill>
                  <a:srgbClr val="253F6A"/>
                </a:solidFill>
                <a:latin typeface="Tahoma"/>
                <a:cs typeface="Tahoma"/>
              </a:rPr>
              <a:t> </a:t>
            </a:r>
            <a:r>
              <a:rPr sz="2000" b="1" spc="340" dirty="0">
                <a:solidFill>
                  <a:srgbClr val="253F6A"/>
                </a:solidFill>
                <a:latin typeface="Tahoma"/>
                <a:cs typeface="Tahoma"/>
              </a:rPr>
              <a:t>B</a:t>
            </a:r>
            <a:r>
              <a:rPr sz="2000" b="1" spc="295" dirty="0">
                <a:solidFill>
                  <a:srgbClr val="253F6A"/>
                </a:solidFill>
                <a:latin typeface="Tahoma"/>
                <a:cs typeface="Tahoma"/>
              </a:rPr>
              <a:t>U</a:t>
            </a:r>
            <a:r>
              <a:rPr sz="2000" b="1" spc="185" dirty="0">
                <a:solidFill>
                  <a:srgbClr val="253F6A"/>
                </a:solidFill>
                <a:latin typeface="Tahoma"/>
                <a:cs typeface="Tahoma"/>
              </a:rPr>
              <a:t>S</a:t>
            </a:r>
            <a:r>
              <a:rPr sz="2000" b="1" spc="-135" dirty="0">
                <a:solidFill>
                  <a:srgbClr val="253F6A"/>
                </a:solidFill>
                <a:latin typeface="Tahoma"/>
                <a:cs typeface="Tahoma"/>
              </a:rPr>
              <a:t>I</a:t>
            </a:r>
            <a:r>
              <a:rPr sz="2000" b="1" spc="270" dirty="0">
                <a:solidFill>
                  <a:srgbClr val="253F6A"/>
                </a:solidFill>
                <a:latin typeface="Tahoma"/>
                <a:cs typeface="Tahoma"/>
              </a:rPr>
              <a:t>N</a:t>
            </a:r>
            <a:r>
              <a:rPr sz="2000" b="1" spc="300" dirty="0">
                <a:solidFill>
                  <a:srgbClr val="253F6A"/>
                </a:solidFill>
                <a:latin typeface="Tahoma"/>
                <a:cs typeface="Tahoma"/>
              </a:rPr>
              <a:t>E</a:t>
            </a:r>
            <a:r>
              <a:rPr sz="2000" b="1" spc="185" dirty="0">
                <a:solidFill>
                  <a:srgbClr val="253F6A"/>
                </a:solidFill>
                <a:latin typeface="Tahoma"/>
                <a:cs typeface="Tahoma"/>
              </a:rPr>
              <a:t>SS</a:t>
            </a:r>
            <a:r>
              <a:rPr sz="2000" b="1" spc="55" dirty="0">
                <a:solidFill>
                  <a:srgbClr val="253F6A"/>
                </a:solidFill>
                <a:latin typeface="Tahoma"/>
                <a:cs typeface="Tahoma"/>
              </a:rPr>
              <a:t>.</a:t>
            </a:r>
            <a:r>
              <a:rPr sz="2000" b="1" spc="-70" dirty="0">
                <a:solidFill>
                  <a:srgbClr val="253F6A"/>
                </a:solidFill>
                <a:latin typeface="Tahoma"/>
                <a:cs typeface="Tahoma"/>
              </a:rPr>
              <a:t>”</a:t>
            </a:r>
            <a:endParaRPr sz="2000" dirty="0">
              <a:latin typeface="Tahoma"/>
              <a:cs typeface="Tahoma"/>
            </a:endParaRPr>
          </a:p>
          <a:p>
            <a:pPr marL="12700" marR="5080" indent="147320" algn="just">
              <a:lnSpc>
                <a:spcPct val="115599"/>
              </a:lnSpc>
              <a:spcBef>
                <a:spcPts val="2055"/>
              </a:spcBef>
            </a:pPr>
            <a:r>
              <a:rPr sz="2000" b="1" spc="80" dirty="0">
                <a:solidFill>
                  <a:srgbClr val="253F6A"/>
                </a:solidFill>
                <a:latin typeface="Tahoma"/>
                <a:cs typeface="Tahoma"/>
              </a:rPr>
              <a:t>WE’RE</a:t>
            </a:r>
            <a:r>
              <a:rPr sz="2000" b="1" dirty="0">
                <a:solidFill>
                  <a:srgbClr val="253F6A"/>
                </a:solidFill>
                <a:latin typeface="Tahoma"/>
                <a:cs typeface="Tahoma"/>
              </a:rPr>
              <a:t> </a:t>
            </a:r>
            <a:r>
              <a:rPr sz="2000" b="1" spc="-10" dirty="0">
                <a:solidFill>
                  <a:srgbClr val="253F6A"/>
                </a:solidFill>
                <a:latin typeface="Tahoma"/>
                <a:cs typeface="Tahoma"/>
              </a:rPr>
              <a:t>SPECIALISTS</a:t>
            </a:r>
            <a:r>
              <a:rPr sz="2000" b="1" dirty="0">
                <a:solidFill>
                  <a:srgbClr val="253F6A"/>
                </a:solidFill>
                <a:latin typeface="Tahoma"/>
                <a:cs typeface="Tahoma"/>
              </a:rPr>
              <a:t> </a:t>
            </a:r>
            <a:r>
              <a:rPr sz="2000" b="1" spc="-5" dirty="0">
                <a:solidFill>
                  <a:srgbClr val="253F6A"/>
                </a:solidFill>
                <a:latin typeface="Tahoma"/>
                <a:cs typeface="Tahoma"/>
              </a:rPr>
              <a:t>WITH</a:t>
            </a:r>
            <a:r>
              <a:rPr sz="2000" b="1" dirty="0">
                <a:solidFill>
                  <a:srgbClr val="253F6A"/>
                </a:solidFill>
                <a:latin typeface="Tahoma"/>
                <a:cs typeface="Tahoma"/>
              </a:rPr>
              <a:t> </a:t>
            </a:r>
            <a:r>
              <a:rPr sz="2000" b="1" spc="15" dirty="0">
                <a:solidFill>
                  <a:srgbClr val="253F6A"/>
                </a:solidFill>
                <a:latin typeface="Tahoma"/>
                <a:cs typeface="Tahoma"/>
              </a:rPr>
              <a:t>IN-DEPTH</a:t>
            </a:r>
            <a:r>
              <a:rPr sz="2000" b="1" dirty="0">
                <a:solidFill>
                  <a:srgbClr val="253F6A"/>
                </a:solidFill>
                <a:latin typeface="Tahoma"/>
                <a:cs typeface="Tahoma"/>
              </a:rPr>
              <a:t> </a:t>
            </a:r>
            <a:r>
              <a:rPr sz="2000" b="1" spc="110" dirty="0">
                <a:solidFill>
                  <a:srgbClr val="253F6A"/>
                </a:solidFill>
                <a:latin typeface="Tahoma"/>
                <a:cs typeface="Tahoma"/>
              </a:rPr>
              <a:t>KNOWLEDGE</a:t>
            </a:r>
            <a:r>
              <a:rPr sz="2000" b="1" dirty="0">
                <a:solidFill>
                  <a:srgbClr val="253F6A"/>
                </a:solidFill>
                <a:latin typeface="Tahoma"/>
                <a:cs typeface="Tahoma"/>
              </a:rPr>
              <a:t> </a:t>
            </a:r>
            <a:r>
              <a:rPr sz="2000" b="1" spc="130" dirty="0">
                <a:solidFill>
                  <a:srgbClr val="253F6A"/>
                </a:solidFill>
                <a:latin typeface="Tahoma"/>
                <a:cs typeface="Tahoma"/>
              </a:rPr>
              <a:t>OF</a:t>
            </a:r>
            <a:r>
              <a:rPr sz="2000" b="1" spc="5" dirty="0">
                <a:solidFill>
                  <a:srgbClr val="253F6A"/>
                </a:solidFill>
                <a:latin typeface="Tahoma"/>
                <a:cs typeface="Tahoma"/>
              </a:rPr>
              <a:t> </a:t>
            </a:r>
            <a:r>
              <a:rPr sz="2000" b="1" spc="25" dirty="0">
                <a:solidFill>
                  <a:srgbClr val="253F6A"/>
                </a:solidFill>
                <a:latin typeface="Tahoma"/>
                <a:cs typeface="Tahoma"/>
              </a:rPr>
              <a:t>VARIOUS </a:t>
            </a:r>
            <a:r>
              <a:rPr sz="2000" b="1" spc="-575" dirty="0">
                <a:solidFill>
                  <a:srgbClr val="253F6A"/>
                </a:solidFill>
                <a:latin typeface="Tahoma"/>
                <a:cs typeface="Tahoma"/>
              </a:rPr>
              <a:t> </a:t>
            </a:r>
            <a:r>
              <a:rPr sz="2000" b="1" spc="50" dirty="0">
                <a:solidFill>
                  <a:srgbClr val="253F6A"/>
                </a:solidFill>
                <a:latin typeface="Tahoma"/>
                <a:cs typeface="Tahoma"/>
              </a:rPr>
              <a:t>STREAMS</a:t>
            </a:r>
            <a:r>
              <a:rPr sz="2000" b="1" spc="55" dirty="0">
                <a:solidFill>
                  <a:srgbClr val="253F6A"/>
                </a:solidFill>
                <a:latin typeface="Tahoma"/>
                <a:cs typeface="Tahoma"/>
              </a:rPr>
              <a:t> </a:t>
            </a:r>
            <a:r>
              <a:rPr sz="2000" b="1" spc="-25" dirty="0">
                <a:solidFill>
                  <a:srgbClr val="253F6A"/>
                </a:solidFill>
                <a:latin typeface="Tahoma"/>
                <a:cs typeface="Tahoma"/>
              </a:rPr>
              <a:t>LIKE</a:t>
            </a:r>
            <a:r>
              <a:rPr sz="2000" b="1" spc="-20" dirty="0">
                <a:solidFill>
                  <a:srgbClr val="253F6A"/>
                </a:solidFill>
                <a:latin typeface="Tahoma"/>
                <a:cs typeface="Tahoma"/>
              </a:rPr>
              <a:t> </a:t>
            </a:r>
            <a:r>
              <a:rPr sz="2000" b="1" spc="10" dirty="0">
                <a:solidFill>
                  <a:srgbClr val="253F6A"/>
                </a:solidFill>
                <a:latin typeface="Tahoma"/>
                <a:cs typeface="Tahoma"/>
              </a:rPr>
              <a:t>BUSINESS</a:t>
            </a:r>
            <a:r>
              <a:rPr sz="2000" b="1" spc="15" dirty="0">
                <a:solidFill>
                  <a:srgbClr val="253F6A"/>
                </a:solidFill>
                <a:latin typeface="Tahoma"/>
                <a:cs typeface="Tahoma"/>
              </a:rPr>
              <a:t> </a:t>
            </a:r>
            <a:r>
              <a:rPr sz="2000" b="1" spc="35" dirty="0">
                <a:solidFill>
                  <a:srgbClr val="253F6A"/>
                </a:solidFill>
                <a:latin typeface="Tahoma"/>
                <a:cs typeface="Tahoma"/>
              </a:rPr>
              <a:t>PATTERNS,</a:t>
            </a:r>
            <a:r>
              <a:rPr sz="2000" b="1" spc="40" dirty="0">
                <a:solidFill>
                  <a:srgbClr val="253F6A"/>
                </a:solidFill>
                <a:latin typeface="Tahoma"/>
                <a:cs typeface="Tahoma"/>
              </a:rPr>
              <a:t> </a:t>
            </a:r>
            <a:r>
              <a:rPr sz="2000" b="1" spc="35" dirty="0">
                <a:solidFill>
                  <a:srgbClr val="253F6A"/>
                </a:solidFill>
                <a:latin typeface="Tahoma"/>
                <a:cs typeface="Tahoma"/>
              </a:rPr>
              <a:t>AUTOMATION,</a:t>
            </a:r>
            <a:r>
              <a:rPr sz="2000" b="1" spc="40" dirty="0">
                <a:solidFill>
                  <a:srgbClr val="253F6A"/>
                </a:solidFill>
                <a:latin typeface="Tahoma"/>
                <a:cs typeface="Tahoma"/>
              </a:rPr>
              <a:t> </a:t>
            </a:r>
            <a:r>
              <a:rPr sz="2000" b="1" spc="-40" dirty="0">
                <a:solidFill>
                  <a:srgbClr val="253F6A"/>
                </a:solidFill>
                <a:latin typeface="Tahoma"/>
                <a:cs typeface="Tahoma"/>
              </a:rPr>
              <a:t>DIGITAL </a:t>
            </a:r>
            <a:r>
              <a:rPr sz="2000" b="1" spc="-35" dirty="0">
                <a:solidFill>
                  <a:srgbClr val="253F6A"/>
                </a:solidFill>
                <a:latin typeface="Tahoma"/>
                <a:cs typeface="Tahoma"/>
              </a:rPr>
              <a:t> </a:t>
            </a:r>
            <a:r>
              <a:rPr sz="2000" b="1" spc="30" dirty="0">
                <a:solidFill>
                  <a:srgbClr val="253F6A"/>
                </a:solidFill>
                <a:latin typeface="Tahoma"/>
                <a:cs typeface="Tahoma"/>
              </a:rPr>
              <a:t>TRANSFORMATION,</a:t>
            </a:r>
            <a:r>
              <a:rPr sz="2000" b="1" spc="35" dirty="0">
                <a:solidFill>
                  <a:srgbClr val="253F6A"/>
                </a:solidFill>
                <a:latin typeface="Tahoma"/>
                <a:cs typeface="Tahoma"/>
              </a:rPr>
              <a:t> </a:t>
            </a:r>
            <a:r>
              <a:rPr sz="2000" b="1" spc="65" dirty="0">
                <a:solidFill>
                  <a:srgbClr val="253F6A"/>
                </a:solidFill>
                <a:latin typeface="Tahoma"/>
                <a:cs typeface="Tahoma"/>
              </a:rPr>
              <a:t>SOFTWARE,</a:t>
            </a:r>
            <a:r>
              <a:rPr sz="2000" b="1" spc="70" dirty="0">
                <a:solidFill>
                  <a:srgbClr val="253F6A"/>
                </a:solidFill>
                <a:latin typeface="Tahoma"/>
                <a:cs typeface="Tahoma"/>
              </a:rPr>
              <a:t> </a:t>
            </a:r>
            <a:r>
              <a:rPr sz="2000" b="1" spc="114" dirty="0">
                <a:solidFill>
                  <a:srgbClr val="253F6A"/>
                </a:solidFill>
                <a:latin typeface="Tahoma"/>
                <a:cs typeface="Tahoma"/>
              </a:rPr>
              <a:t>AND</a:t>
            </a:r>
            <a:r>
              <a:rPr sz="2000" b="1" spc="120" dirty="0">
                <a:solidFill>
                  <a:srgbClr val="253F6A"/>
                </a:solidFill>
                <a:latin typeface="Tahoma"/>
                <a:cs typeface="Tahoma"/>
              </a:rPr>
              <a:t> </a:t>
            </a:r>
            <a:r>
              <a:rPr sz="2000" b="1" spc="70" dirty="0">
                <a:solidFill>
                  <a:srgbClr val="253F6A"/>
                </a:solidFill>
                <a:latin typeface="Tahoma"/>
                <a:cs typeface="Tahoma"/>
              </a:rPr>
              <a:t>OTHER</a:t>
            </a:r>
            <a:r>
              <a:rPr sz="2000" b="1" spc="75" dirty="0">
                <a:solidFill>
                  <a:srgbClr val="253F6A"/>
                </a:solidFill>
                <a:latin typeface="Tahoma"/>
                <a:cs typeface="Tahoma"/>
              </a:rPr>
              <a:t> </a:t>
            </a:r>
            <a:r>
              <a:rPr sz="2000" b="1" spc="80" dirty="0">
                <a:solidFill>
                  <a:srgbClr val="253F6A"/>
                </a:solidFill>
                <a:latin typeface="Tahoma"/>
                <a:cs typeface="Tahoma"/>
              </a:rPr>
              <a:t>TECHNOLOGY </a:t>
            </a:r>
            <a:r>
              <a:rPr sz="2000" b="1" spc="85" dirty="0">
                <a:solidFill>
                  <a:srgbClr val="253F6A"/>
                </a:solidFill>
                <a:latin typeface="Tahoma"/>
                <a:cs typeface="Tahoma"/>
              </a:rPr>
              <a:t> </a:t>
            </a:r>
            <a:r>
              <a:rPr sz="2000" b="1" spc="75" dirty="0">
                <a:solidFill>
                  <a:srgbClr val="253F6A"/>
                </a:solidFill>
                <a:latin typeface="Tahoma"/>
                <a:cs typeface="Tahoma"/>
              </a:rPr>
              <a:t>PLATFORMS.WE</a:t>
            </a:r>
            <a:r>
              <a:rPr sz="2000" b="1" spc="80" dirty="0">
                <a:solidFill>
                  <a:srgbClr val="253F6A"/>
                </a:solidFill>
                <a:latin typeface="Tahoma"/>
                <a:cs typeface="Tahoma"/>
              </a:rPr>
              <a:t> </a:t>
            </a:r>
            <a:r>
              <a:rPr sz="2000" b="1" spc="85" dirty="0">
                <a:solidFill>
                  <a:srgbClr val="253F6A"/>
                </a:solidFill>
                <a:latin typeface="Tahoma"/>
                <a:cs typeface="Tahoma"/>
              </a:rPr>
              <a:t>ARE</a:t>
            </a:r>
            <a:r>
              <a:rPr sz="2000" b="1" spc="90" dirty="0">
                <a:solidFill>
                  <a:srgbClr val="253F6A"/>
                </a:solidFill>
                <a:latin typeface="Tahoma"/>
                <a:cs typeface="Tahoma"/>
              </a:rPr>
              <a:t> </a:t>
            </a:r>
            <a:r>
              <a:rPr sz="2000" b="1" spc="45" dirty="0">
                <a:solidFill>
                  <a:srgbClr val="253F6A"/>
                </a:solidFill>
                <a:latin typeface="Tahoma"/>
                <a:cs typeface="Tahoma"/>
              </a:rPr>
              <a:t>MOTIVATED</a:t>
            </a:r>
            <a:r>
              <a:rPr sz="2000" b="1" spc="50" dirty="0">
                <a:solidFill>
                  <a:srgbClr val="253F6A"/>
                </a:solidFill>
                <a:latin typeface="Tahoma"/>
                <a:cs typeface="Tahoma"/>
              </a:rPr>
              <a:t> </a:t>
            </a:r>
            <a:r>
              <a:rPr sz="2000" b="1" spc="65" dirty="0">
                <a:solidFill>
                  <a:srgbClr val="253F6A"/>
                </a:solidFill>
                <a:latin typeface="Tahoma"/>
                <a:cs typeface="Tahoma"/>
              </a:rPr>
              <a:t>BY</a:t>
            </a:r>
            <a:r>
              <a:rPr sz="2000" b="1" spc="70" dirty="0">
                <a:solidFill>
                  <a:srgbClr val="253F6A"/>
                </a:solidFill>
                <a:latin typeface="Tahoma"/>
                <a:cs typeface="Tahoma"/>
              </a:rPr>
              <a:t> </a:t>
            </a:r>
            <a:r>
              <a:rPr sz="2000" b="1" spc="60" dirty="0">
                <a:solidFill>
                  <a:srgbClr val="253F6A"/>
                </a:solidFill>
                <a:latin typeface="Tahoma"/>
                <a:cs typeface="Tahoma"/>
              </a:rPr>
              <a:t>THE</a:t>
            </a:r>
            <a:r>
              <a:rPr sz="2000" b="1" spc="65" dirty="0">
                <a:solidFill>
                  <a:srgbClr val="253F6A"/>
                </a:solidFill>
                <a:latin typeface="Tahoma"/>
                <a:cs typeface="Tahoma"/>
              </a:rPr>
              <a:t> </a:t>
            </a:r>
            <a:r>
              <a:rPr sz="2000" b="1" spc="85" dirty="0">
                <a:solidFill>
                  <a:srgbClr val="253F6A"/>
                </a:solidFill>
                <a:latin typeface="Tahoma"/>
                <a:cs typeface="Tahoma"/>
              </a:rPr>
              <a:t>FACT</a:t>
            </a:r>
            <a:r>
              <a:rPr sz="2000" b="1" spc="90" dirty="0">
                <a:solidFill>
                  <a:srgbClr val="253F6A"/>
                </a:solidFill>
                <a:latin typeface="Tahoma"/>
                <a:cs typeface="Tahoma"/>
              </a:rPr>
              <a:t> </a:t>
            </a:r>
            <a:r>
              <a:rPr sz="2000" b="1" spc="45" dirty="0">
                <a:solidFill>
                  <a:srgbClr val="253F6A"/>
                </a:solidFill>
                <a:latin typeface="Tahoma"/>
                <a:cs typeface="Tahoma"/>
              </a:rPr>
              <a:t>THAT</a:t>
            </a:r>
            <a:r>
              <a:rPr sz="2000" b="1" spc="50" dirty="0">
                <a:solidFill>
                  <a:srgbClr val="253F6A"/>
                </a:solidFill>
                <a:latin typeface="Tahoma"/>
                <a:cs typeface="Tahoma"/>
              </a:rPr>
              <a:t> “OUR </a:t>
            </a:r>
            <a:r>
              <a:rPr sz="2000" b="1" spc="55" dirty="0">
                <a:solidFill>
                  <a:srgbClr val="253F6A"/>
                </a:solidFill>
                <a:latin typeface="Tahoma"/>
                <a:cs typeface="Tahoma"/>
              </a:rPr>
              <a:t> </a:t>
            </a:r>
            <a:r>
              <a:rPr sz="2000" b="1" spc="80" dirty="0">
                <a:solidFill>
                  <a:srgbClr val="253F6A"/>
                </a:solidFill>
                <a:latin typeface="Tahoma"/>
                <a:cs typeface="Tahoma"/>
              </a:rPr>
              <a:t>TECHNOLOGY </a:t>
            </a:r>
            <a:r>
              <a:rPr sz="2000" b="1" spc="85" dirty="0">
                <a:solidFill>
                  <a:srgbClr val="253F6A"/>
                </a:solidFill>
                <a:latin typeface="Tahoma"/>
                <a:cs typeface="Tahoma"/>
              </a:rPr>
              <a:t>NEVER </a:t>
            </a:r>
            <a:r>
              <a:rPr sz="2000" b="1" spc="-30" dirty="0">
                <a:solidFill>
                  <a:srgbClr val="253F6A"/>
                </a:solidFill>
                <a:latin typeface="Tahoma"/>
                <a:cs typeface="Tahoma"/>
              </a:rPr>
              <a:t>FAILS, </a:t>
            </a:r>
            <a:r>
              <a:rPr sz="2000" b="1" spc="70" dirty="0">
                <a:solidFill>
                  <a:srgbClr val="253F6A"/>
                </a:solidFill>
                <a:latin typeface="Tahoma"/>
                <a:cs typeface="Tahoma"/>
              </a:rPr>
              <a:t>SO </a:t>
            </a:r>
            <a:r>
              <a:rPr sz="2000" b="1" spc="75" dirty="0">
                <a:solidFill>
                  <a:srgbClr val="253F6A"/>
                </a:solidFill>
                <a:latin typeface="Tahoma"/>
                <a:cs typeface="Tahoma"/>
              </a:rPr>
              <a:t>YOU </a:t>
            </a:r>
            <a:r>
              <a:rPr sz="2000" b="1" spc="5" dirty="0">
                <a:solidFill>
                  <a:srgbClr val="253F6A"/>
                </a:solidFill>
                <a:latin typeface="Tahoma"/>
                <a:cs typeface="Tahoma"/>
              </a:rPr>
              <a:t>WILL </a:t>
            </a:r>
            <a:r>
              <a:rPr sz="2000" b="1" spc="85" dirty="0">
                <a:solidFill>
                  <a:srgbClr val="253F6A"/>
                </a:solidFill>
                <a:latin typeface="Tahoma"/>
                <a:cs typeface="Tahoma"/>
              </a:rPr>
              <a:t>NEVER </a:t>
            </a:r>
            <a:r>
              <a:rPr sz="2000" b="1" spc="-40" dirty="0">
                <a:solidFill>
                  <a:srgbClr val="253F6A"/>
                </a:solidFill>
                <a:latin typeface="Tahoma"/>
                <a:cs typeface="Tahoma"/>
              </a:rPr>
              <a:t>FAIL,” </a:t>
            </a:r>
            <a:r>
              <a:rPr sz="2000" b="1" spc="114" dirty="0">
                <a:solidFill>
                  <a:srgbClr val="253F6A"/>
                </a:solidFill>
                <a:latin typeface="Tahoma"/>
                <a:cs typeface="Tahoma"/>
              </a:rPr>
              <a:t>AND </a:t>
            </a:r>
            <a:r>
              <a:rPr sz="2000" b="1" spc="120" dirty="0">
                <a:solidFill>
                  <a:srgbClr val="253F6A"/>
                </a:solidFill>
                <a:latin typeface="Tahoma"/>
                <a:cs typeface="Tahoma"/>
              </a:rPr>
              <a:t> </a:t>
            </a:r>
            <a:r>
              <a:rPr sz="2000" b="1" spc="75" dirty="0">
                <a:solidFill>
                  <a:srgbClr val="253F6A"/>
                </a:solidFill>
                <a:latin typeface="Tahoma"/>
                <a:cs typeface="Tahoma"/>
              </a:rPr>
              <a:t>YOU </a:t>
            </a:r>
            <a:r>
              <a:rPr sz="2000" b="1" spc="80" dirty="0">
                <a:solidFill>
                  <a:srgbClr val="253F6A"/>
                </a:solidFill>
                <a:latin typeface="Tahoma"/>
                <a:cs typeface="Tahoma"/>
              </a:rPr>
              <a:t>MAY </a:t>
            </a:r>
            <a:r>
              <a:rPr sz="2000" b="1" spc="40" dirty="0">
                <a:solidFill>
                  <a:srgbClr val="253F6A"/>
                </a:solidFill>
                <a:latin typeface="Tahoma"/>
                <a:cs typeface="Tahoma"/>
              </a:rPr>
              <a:t>DISCOVER</a:t>
            </a:r>
            <a:r>
              <a:rPr sz="2000" b="1" spc="45" dirty="0">
                <a:solidFill>
                  <a:srgbClr val="253F6A"/>
                </a:solidFill>
                <a:latin typeface="Tahoma"/>
                <a:cs typeface="Tahoma"/>
              </a:rPr>
              <a:t> </a:t>
            </a:r>
            <a:r>
              <a:rPr sz="2000" b="1" spc="60" dirty="0">
                <a:solidFill>
                  <a:srgbClr val="253F6A"/>
                </a:solidFill>
                <a:latin typeface="Tahoma"/>
                <a:cs typeface="Tahoma"/>
              </a:rPr>
              <a:t>THE </a:t>
            </a:r>
            <a:r>
              <a:rPr sz="2000" b="1" spc="50" dirty="0">
                <a:solidFill>
                  <a:srgbClr val="253F6A"/>
                </a:solidFill>
                <a:latin typeface="Tahoma"/>
                <a:cs typeface="Tahoma"/>
              </a:rPr>
              <a:t>TRUE </a:t>
            </a:r>
            <a:r>
              <a:rPr sz="2000" b="1" spc="95" dirty="0">
                <a:solidFill>
                  <a:srgbClr val="253F6A"/>
                </a:solidFill>
                <a:latin typeface="Tahoma"/>
                <a:cs typeface="Tahoma"/>
              </a:rPr>
              <a:t>WORTH </a:t>
            </a:r>
            <a:r>
              <a:rPr sz="2000" b="1" spc="130" dirty="0">
                <a:solidFill>
                  <a:srgbClr val="253F6A"/>
                </a:solidFill>
                <a:latin typeface="Tahoma"/>
                <a:cs typeface="Tahoma"/>
              </a:rPr>
              <a:t>OF </a:t>
            </a:r>
            <a:r>
              <a:rPr sz="2000" b="1" spc="60" dirty="0">
                <a:solidFill>
                  <a:srgbClr val="253F6A"/>
                </a:solidFill>
                <a:latin typeface="Tahoma"/>
                <a:cs typeface="Tahoma"/>
              </a:rPr>
              <a:t>YOUR </a:t>
            </a:r>
            <a:r>
              <a:rPr sz="2000" b="1" spc="10" dirty="0">
                <a:solidFill>
                  <a:srgbClr val="253F6A"/>
                </a:solidFill>
                <a:latin typeface="Tahoma"/>
                <a:cs typeface="Tahoma"/>
              </a:rPr>
              <a:t>BUSINESS </a:t>
            </a:r>
            <a:r>
              <a:rPr sz="2000" b="1" spc="15" dirty="0">
                <a:solidFill>
                  <a:srgbClr val="253F6A"/>
                </a:solidFill>
                <a:latin typeface="Tahoma"/>
                <a:cs typeface="Tahoma"/>
              </a:rPr>
              <a:t> </a:t>
            </a:r>
            <a:r>
              <a:rPr sz="2000" b="1" spc="114" dirty="0">
                <a:solidFill>
                  <a:srgbClr val="253F6A"/>
                </a:solidFill>
                <a:latin typeface="Tahoma"/>
                <a:cs typeface="Tahoma"/>
              </a:rPr>
              <a:t>AND</a:t>
            </a:r>
            <a:r>
              <a:rPr sz="2000" b="1" spc="-25" dirty="0">
                <a:solidFill>
                  <a:srgbClr val="253F6A"/>
                </a:solidFill>
                <a:latin typeface="Tahoma"/>
                <a:cs typeface="Tahoma"/>
              </a:rPr>
              <a:t> </a:t>
            </a:r>
            <a:r>
              <a:rPr sz="2000" b="1" spc="-120" dirty="0">
                <a:solidFill>
                  <a:srgbClr val="253F6A"/>
                </a:solidFill>
                <a:latin typeface="Tahoma"/>
                <a:cs typeface="Tahoma"/>
              </a:rPr>
              <a:t>ITS</a:t>
            </a:r>
            <a:r>
              <a:rPr sz="2000" b="1" spc="-20" dirty="0">
                <a:solidFill>
                  <a:srgbClr val="253F6A"/>
                </a:solidFill>
                <a:latin typeface="Tahoma"/>
                <a:cs typeface="Tahoma"/>
              </a:rPr>
              <a:t> </a:t>
            </a:r>
            <a:r>
              <a:rPr sz="2000" b="1" spc="60" dirty="0">
                <a:solidFill>
                  <a:srgbClr val="253F6A"/>
                </a:solidFill>
                <a:latin typeface="Tahoma"/>
                <a:cs typeface="Tahoma"/>
              </a:rPr>
              <a:t>TECHNOLOGICAL</a:t>
            </a:r>
            <a:r>
              <a:rPr sz="2000" b="1" spc="-20" dirty="0">
                <a:solidFill>
                  <a:srgbClr val="253F6A"/>
                </a:solidFill>
                <a:latin typeface="Tahoma"/>
                <a:cs typeface="Tahoma"/>
              </a:rPr>
              <a:t> </a:t>
            </a:r>
            <a:r>
              <a:rPr sz="2000" b="1" spc="35" dirty="0">
                <a:solidFill>
                  <a:srgbClr val="253F6A"/>
                </a:solidFill>
                <a:latin typeface="Tahoma"/>
                <a:cs typeface="Tahoma"/>
              </a:rPr>
              <a:t>POTENTIAL</a:t>
            </a:r>
            <a:r>
              <a:rPr sz="2000" b="1" spc="-25" dirty="0">
                <a:solidFill>
                  <a:srgbClr val="253F6A"/>
                </a:solidFill>
                <a:latin typeface="Tahoma"/>
                <a:cs typeface="Tahoma"/>
              </a:rPr>
              <a:t> </a:t>
            </a:r>
            <a:r>
              <a:rPr sz="2000" b="1" spc="70" dirty="0">
                <a:solidFill>
                  <a:srgbClr val="253F6A"/>
                </a:solidFill>
                <a:latin typeface="Tahoma"/>
                <a:cs typeface="Tahoma"/>
              </a:rPr>
              <a:t>THROUGH</a:t>
            </a:r>
            <a:r>
              <a:rPr sz="2000" b="1" spc="-20" dirty="0">
                <a:solidFill>
                  <a:srgbClr val="253F6A"/>
                </a:solidFill>
                <a:latin typeface="Tahoma"/>
                <a:cs typeface="Tahoma"/>
              </a:rPr>
              <a:t> </a:t>
            </a:r>
            <a:r>
              <a:rPr sz="2000" b="1" spc="85" dirty="0">
                <a:solidFill>
                  <a:srgbClr val="253F6A"/>
                </a:solidFill>
                <a:latin typeface="Tahoma"/>
                <a:cs typeface="Tahoma"/>
              </a:rPr>
              <a:t>OUR</a:t>
            </a:r>
            <a:r>
              <a:rPr sz="2000" b="1" spc="-20" dirty="0">
                <a:solidFill>
                  <a:srgbClr val="253F6A"/>
                </a:solidFill>
                <a:latin typeface="Tahoma"/>
                <a:cs typeface="Tahoma"/>
              </a:rPr>
              <a:t> </a:t>
            </a:r>
            <a:r>
              <a:rPr sz="2000" b="1" dirty="0">
                <a:solidFill>
                  <a:srgbClr val="253F6A"/>
                </a:solidFill>
                <a:latin typeface="Tahoma"/>
                <a:cs typeface="Tahoma"/>
              </a:rPr>
              <a:t>SERVICES.</a:t>
            </a:r>
            <a:endParaRPr sz="2000" dirty="0">
              <a:latin typeface="Tahoma"/>
              <a:cs typeface="Tahoma"/>
            </a:endParaRPr>
          </a:p>
        </p:txBody>
      </p:sp>
      <p:sp>
        <p:nvSpPr>
          <p:cNvPr id="8" name="object 8"/>
          <p:cNvSpPr/>
          <p:nvPr/>
        </p:nvSpPr>
        <p:spPr>
          <a:xfrm>
            <a:off x="9241745" y="3679236"/>
            <a:ext cx="8610600" cy="76200"/>
          </a:xfrm>
          <a:custGeom>
            <a:avLst/>
            <a:gdLst/>
            <a:ahLst/>
            <a:cxnLst/>
            <a:rect l="l" t="t" r="r" b="b"/>
            <a:pathLst>
              <a:path w="8610600" h="76200">
                <a:moveTo>
                  <a:pt x="8610599" y="76199"/>
                </a:moveTo>
                <a:lnTo>
                  <a:pt x="0" y="76199"/>
                </a:lnTo>
                <a:lnTo>
                  <a:pt x="0" y="0"/>
                </a:lnTo>
                <a:lnTo>
                  <a:pt x="8610599" y="0"/>
                </a:lnTo>
                <a:lnTo>
                  <a:pt x="8610599" y="76199"/>
                </a:lnTo>
                <a:close/>
              </a:path>
            </a:pathLst>
          </a:custGeom>
          <a:solidFill>
            <a:srgbClr val="253F6A"/>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04924" y="0"/>
            <a:ext cx="7583170" cy="10287000"/>
            <a:chOff x="10704924" y="0"/>
            <a:chExt cx="7583170" cy="10287000"/>
          </a:xfrm>
        </p:grpSpPr>
        <p:sp>
          <p:nvSpPr>
            <p:cNvPr id="3" name="object 3"/>
            <p:cNvSpPr/>
            <p:nvPr/>
          </p:nvSpPr>
          <p:spPr>
            <a:xfrm>
              <a:off x="13645096" y="500556"/>
              <a:ext cx="4643120" cy="9286240"/>
            </a:xfrm>
            <a:custGeom>
              <a:avLst/>
              <a:gdLst/>
              <a:ahLst/>
              <a:cxnLst/>
              <a:rect l="l" t="t" r="r" b="b"/>
              <a:pathLst>
                <a:path w="4643119" h="9286240">
                  <a:moveTo>
                    <a:pt x="4642903" y="9285805"/>
                  </a:moveTo>
                  <a:lnTo>
                    <a:pt x="0" y="4642902"/>
                  </a:lnTo>
                  <a:lnTo>
                    <a:pt x="4642903" y="0"/>
                  </a:lnTo>
                  <a:lnTo>
                    <a:pt x="4642903" y="9285805"/>
                  </a:lnTo>
                  <a:close/>
                </a:path>
              </a:pathLst>
            </a:custGeom>
            <a:solidFill>
              <a:srgbClr val="203458"/>
            </a:solidFill>
          </p:spPr>
          <p:txBody>
            <a:bodyPr wrap="square" lIns="0" tIns="0" rIns="0" bIns="0" rtlCol="0"/>
            <a:lstStyle/>
            <a:p>
              <a:endParaRPr/>
            </a:p>
          </p:txBody>
        </p:sp>
        <p:sp>
          <p:nvSpPr>
            <p:cNvPr id="4" name="object 4"/>
            <p:cNvSpPr/>
            <p:nvPr/>
          </p:nvSpPr>
          <p:spPr>
            <a:xfrm>
              <a:off x="14149355" y="1004935"/>
              <a:ext cx="4138929" cy="8277225"/>
            </a:xfrm>
            <a:custGeom>
              <a:avLst/>
              <a:gdLst/>
              <a:ahLst/>
              <a:cxnLst/>
              <a:rect l="l" t="t" r="r" b="b"/>
              <a:pathLst>
                <a:path w="4138930" h="8277225">
                  <a:moveTo>
                    <a:pt x="1975975" y="6114554"/>
                  </a:moveTo>
                  <a:lnTo>
                    <a:pt x="0" y="4138578"/>
                  </a:lnTo>
                  <a:lnTo>
                    <a:pt x="4138644" y="0"/>
                  </a:lnTo>
                  <a:lnTo>
                    <a:pt x="4138644" y="258115"/>
                  </a:lnTo>
                  <a:lnTo>
                    <a:pt x="260895" y="4135832"/>
                  </a:lnTo>
                  <a:lnTo>
                    <a:pt x="4138612" y="8013549"/>
                  </a:lnTo>
                  <a:lnTo>
                    <a:pt x="4138644" y="8277157"/>
                  </a:lnTo>
                  <a:lnTo>
                    <a:pt x="1975975" y="6114554"/>
                  </a:lnTo>
                  <a:close/>
                </a:path>
                <a:path w="4138930" h="8277225">
                  <a:moveTo>
                    <a:pt x="4138644" y="8013582"/>
                  </a:moveTo>
                  <a:close/>
                </a:path>
              </a:pathLst>
            </a:custGeom>
            <a:solidFill>
              <a:srgbClr val="F4F4F4"/>
            </a:solidFill>
          </p:spPr>
          <p:txBody>
            <a:bodyPr wrap="square" lIns="0" tIns="0" rIns="0" bIns="0" rtlCol="0"/>
            <a:lstStyle/>
            <a:p>
              <a:endParaRPr/>
            </a:p>
          </p:txBody>
        </p:sp>
        <p:sp>
          <p:nvSpPr>
            <p:cNvPr id="5" name="object 5"/>
            <p:cNvSpPr/>
            <p:nvPr/>
          </p:nvSpPr>
          <p:spPr>
            <a:xfrm>
              <a:off x="10704919" y="11"/>
              <a:ext cx="7041515" cy="10287000"/>
            </a:xfrm>
            <a:custGeom>
              <a:avLst/>
              <a:gdLst/>
              <a:ahLst/>
              <a:cxnLst/>
              <a:rect l="l" t="t" r="r" b="b"/>
              <a:pathLst>
                <a:path w="7041515" h="10287000">
                  <a:moveTo>
                    <a:pt x="7041286" y="10287000"/>
                  </a:moveTo>
                  <a:lnTo>
                    <a:pt x="3792537" y="7038238"/>
                  </a:lnTo>
                  <a:lnTo>
                    <a:pt x="3520643" y="6766357"/>
                  </a:lnTo>
                  <a:lnTo>
                    <a:pt x="0" y="10287000"/>
                  </a:lnTo>
                  <a:lnTo>
                    <a:pt x="271894" y="10287000"/>
                  </a:lnTo>
                  <a:lnTo>
                    <a:pt x="3520643" y="7038238"/>
                  </a:lnTo>
                  <a:lnTo>
                    <a:pt x="6769405" y="10287000"/>
                  </a:lnTo>
                  <a:lnTo>
                    <a:pt x="7041286" y="10287000"/>
                  </a:lnTo>
                  <a:close/>
                </a:path>
                <a:path w="7041515" h="10287000">
                  <a:moveTo>
                    <a:pt x="7041299" y="0"/>
                  </a:moveTo>
                  <a:lnTo>
                    <a:pt x="6763626" y="0"/>
                  </a:lnTo>
                  <a:lnTo>
                    <a:pt x="3520643" y="3242970"/>
                  </a:lnTo>
                  <a:lnTo>
                    <a:pt x="277672" y="0"/>
                  </a:lnTo>
                  <a:lnTo>
                    <a:pt x="0" y="0"/>
                  </a:lnTo>
                  <a:lnTo>
                    <a:pt x="3520643" y="3520643"/>
                  </a:lnTo>
                  <a:lnTo>
                    <a:pt x="3798316" y="3242970"/>
                  </a:lnTo>
                  <a:lnTo>
                    <a:pt x="7041299" y="0"/>
                  </a:lnTo>
                  <a:close/>
                </a:path>
              </a:pathLst>
            </a:custGeom>
            <a:solidFill>
              <a:srgbClr val="203458"/>
            </a:solidFill>
          </p:spPr>
          <p:txBody>
            <a:bodyPr wrap="square" lIns="0" tIns="0" rIns="0" bIns="0" rtlCol="0"/>
            <a:lstStyle/>
            <a:p>
              <a:endParaRPr/>
            </a:p>
          </p:txBody>
        </p:sp>
        <p:pic>
          <p:nvPicPr>
            <p:cNvPr id="6" name="object 6"/>
            <p:cNvPicPr/>
            <p:nvPr/>
          </p:nvPicPr>
          <p:blipFill>
            <a:blip r:embed="rId2" cstate="print"/>
            <a:stretch>
              <a:fillRect/>
            </a:stretch>
          </p:blipFill>
          <p:spPr>
            <a:xfrm>
              <a:off x="13471743" y="1844618"/>
              <a:ext cx="3894336" cy="5206186"/>
            </a:xfrm>
            <a:prstGeom prst="rect">
              <a:avLst/>
            </a:prstGeom>
          </p:spPr>
        </p:pic>
        <p:sp>
          <p:nvSpPr>
            <p:cNvPr id="7" name="object 7"/>
            <p:cNvSpPr/>
            <p:nvPr/>
          </p:nvSpPr>
          <p:spPr>
            <a:xfrm>
              <a:off x="13437400" y="1810282"/>
              <a:ext cx="3963035" cy="5276850"/>
            </a:xfrm>
            <a:custGeom>
              <a:avLst/>
              <a:gdLst/>
              <a:ahLst/>
              <a:cxnLst/>
              <a:rect l="l" t="t" r="r" b="b"/>
              <a:pathLst>
                <a:path w="3963034" h="5276850">
                  <a:moveTo>
                    <a:pt x="3963009" y="68681"/>
                  </a:moveTo>
                  <a:lnTo>
                    <a:pt x="3894328" y="68681"/>
                  </a:lnTo>
                  <a:lnTo>
                    <a:pt x="3894328" y="5207559"/>
                  </a:lnTo>
                  <a:lnTo>
                    <a:pt x="3963009" y="5207559"/>
                  </a:lnTo>
                  <a:lnTo>
                    <a:pt x="3963009" y="68681"/>
                  </a:lnTo>
                  <a:close/>
                </a:path>
                <a:path w="3963034" h="5276850">
                  <a:moveTo>
                    <a:pt x="3963009" y="0"/>
                  </a:moveTo>
                  <a:lnTo>
                    <a:pt x="0" y="0"/>
                  </a:lnTo>
                  <a:lnTo>
                    <a:pt x="0" y="68554"/>
                  </a:lnTo>
                  <a:lnTo>
                    <a:pt x="0" y="5207952"/>
                  </a:lnTo>
                  <a:lnTo>
                    <a:pt x="0" y="5276520"/>
                  </a:lnTo>
                  <a:lnTo>
                    <a:pt x="3963009" y="5276520"/>
                  </a:lnTo>
                  <a:lnTo>
                    <a:pt x="3963009" y="5207952"/>
                  </a:lnTo>
                  <a:lnTo>
                    <a:pt x="68681" y="5207952"/>
                  </a:lnTo>
                  <a:lnTo>
                    <a:pt x="68681" y="68554"/>
                  </a:lnTo>
                  <a:lnTo>
                    <a:pt x="3963009" y="68554"/>
                  </a:lnTo>
                  <a:lnTo>
                    <a:pt x="3963009" y="0"/>
                  </a:lnTo>
                  <a:close/>
                </a:path>
              </a:pathLst>
            </a:custGeom>
            <a:solidFill>
              <a:srgbClr val="203458"/>
            </a:solidFill>
          </p:spPr>
          <p:txBody>
            <a:bodyPr wrap="square" lIns="0" tIns="0" rIns="0" bIns="0" rtlCol="0"/>
            <a:lstStyle/>
            <a:p>
              <a:endParaRPr/>
            </a:p>
          </p:txBody>
        </p:sp>
        <p:pic>
          <p:nvPicPr>
            <p:cNvPr id="8" name="object 8"/>
            <p:cNvPicPr/>
            <p:nvPr/>
          </p:nvPicPr>
          <p:blipFill>
            <a:blip r:embed="rId3" cstate="print"/>
            <a:stretch>
              <a:fillRect/>
            </a:stretch>
          </p:blipFill>
          <p:spPr>
            <a:xfrm>
              <a:off x="11490233" y="3089723"/>
              <a:ext cx="3894337" cy="5207560"/>
            </a:xfrm>
            <a:prstGeom prst="rect">
              <a:avLst/>
            </a:prstGeom>
          </p:spPr>
        </p:pic>
        <p:sp>
          <p:nvSpPr>
            <p:cNvPr id="9" name="object 9"/>
            <p:cNvSpPr/>
            <p:nvPr/>
          </p:nvSpPr>
          <p:spPr>
            <a:xfrm>
              <a:off x="11455883" y="3055390"/>
              <a:ext cx="3963035" cy="5276850"/>
            </a:xfrm>
            <a:custGeom>
              <a:avLst/>
              <a:gdLst/>
              <a:ahLst/>
              <a:cxnLst/>
              <a:rect l="l" t="t" r="r" b="b"/>
              <a:pathLst>
                <a:path w="3963034" h="5276850">
                  <a:moveTo>
                    <a:pt x="3963022" y="68681"/>
                  </a:moveTo>
                  <a:lnTo>
                    <a:pt x="3894340" y="68681"/>
                  </a:lnTo>
                  <a:lnTo>
                    <a:pt x="3894340" y="5207559"/>
                  </a:lnTo>
                  <a:lnTo>
                    <a:pt x="3963022" y="5207559"/>
                  </a:lnTo>
                  <a:lnTo>
                    <a:pt x="3963022" y="68681"/>
                  </a:lnTo>
                  <a:close/>
                </a:path>
                <a:path w="3963034" h="5276850">
                  <a:moveTo>
                    <a:pt x="3963022" y="0"/>
                  </a:moveTo>
                  <a:lnTo>
                    <a:pt x="0" y="0"/>
                  </a:lnTo>
                  <a:lnTo>
                    <a:pt x="0" y="68554"/>
                  </a:lnTo>
                  <a:lnTo>
                    <a:pt x="0" y="5207952"/>
                  </a:lnTo>
                  <a:lnTo>
                    <a:pt x="0" y="5276507"/>
                  </a:lnTo>
                  <a:lnTo>
                    <a:pt x="3963022" y="5276507"/>
                  </a:lnTo>
                  <a:lnTo>
                    <a:pt x="3963022" y="5207952"/>
                  </a:lnTo>
                  <a:lnTo>
                    <a:pt x="68681" y="5207952"/>
                  </a:lnTo>
                  <a:lnTo>
                    <a:pt x="68681" y="68554"/>
                  </a:lnTo>
                  <a:lnTo>
                    <a:pt x="3963022" y="68554"/>
                  </a:lnTo>
                  <a:lnTo>
                    <a:pt x="3963022" y="0"/>
                  </a:lnTo>
                  <a:close/>
                </a:path>
              </a:pathLst>
            </a:custGeom>
            <a:solidFill>
              <a:srgbClr val="203458"/>
            </a:solidFill>
          </p:spPr>
          <p:txBody>
            <a:bodyPr wrap="square" lIns="0" tIns="0" rIns="0" bIns="0" rtlCol="0"/>
            <a:lstStyle/>
            <a:p>
              <a:endParaRPr/>
            </a:p>
          </p:txBody>
        </p:sp>
      </p:grpSp>
      <p:sp>
        <p:nvSpPr>
          <p:cNvPr id="10" name="object 10"/>
          <p:cNvSpPr txBox="1">
            <a:spLocks noGrp="1"/>
          </p:cNvSpPr>
          <p:nvPr>
            <p:ph type="title"/>
          </p:nvPr>
        </p:nvSpPr>
        <p:spPr>
          <a:xfrm>
            <a:off x="1989615" y="752895"/>
            <a:ext cx="7520940" cy="2168525"/>
          </a:xfrm>
          <a:prstGeom prst="rect">
            <a:avLst/>
          </a:prstGeom>
        </p:spPr>
        <p:txBody>
          <a:bodyPr vert="horz" wrap="square" lIns="0" tIns="164465" rIns="0" bIns="0" rtlCol="0">
            <a:spAutoFit/>
          </a:bodyPr>
          <a:lstStyle/>
          <a:p>
            <a:pPr marL="12700" marR="5080" indent="483234">
              <a:lnSpc>
                <a:spcPts val="7880"/>
              </a:lnSpc>
              <a:spcBef>
                <a:spcPts val="1295"/>
              </a:spcBef>
            </a:pPr>
            <a:r>
              <a:rPr sz="7500" spc="5" dirty="0">
                <a:solidFill>
                  <a:srgbClr val="253F6A"/>
                </a:solidFill>
              </a:rPr>
              <a:t>MARKETING </a:t>
            </a:r>
            <a:r>
              <a:rPr sz="7500" spc="10" dirty="0">
                <a:solidFill>
                  <a:srgbClr val="253F6A"/>
                </a:solidFill>
              </a:rPr>
              <a:t> </a:t>
            </a:r>
            <a:r>
              <a:rPr sz="7500" spc="445" dirty="0">
                <a:solidFill>
                  <a:srgbClr val="253F6A"/>
                </a:solidFill>
              </a:rPr>
              <a:t>A</a:t>
            </a:r>
            <a:r>
              <a:rPr sz="7500" spc="175" dirty="0">
                <a:solidFill>
                  <a:srgbClr val="253F6A"/>
                </a:solidFill>
              </a:rPr>
              <a:t>U</a:t>
            </a:r>
            <a:r>
              <a:rPr sz="7500" spc="25" dirty="0">
                <a:solidFill>
                  <a:srgbClr val="253F6A"/>
                </a:solidFill>
              </a:rPr>
              <a:t>T</a:t>
            </a:r>
            <a:r>
              <a:rPr sz="7500" spc="340" dirty="0">
                <a:solidFill>
                  <a:srgbClr val="253F6A"/>
                </a:solidFill>
              </a:rPr>
              <a:t>O</a:t>
            </a:r>
            <a:r>
              <a:rPr sz="7500" spc="420" dirty="0">
                <a:solidFill>
                  <a:srgbClr val="253F6A"/>
                </a:solidFill>
              </a:rPr>
              <a:t>M</a:t>
            </a:r>
            <a:r>
              <a:rPr sz="7500" spc="445" dirty="0">
                <a:solidFill>
                  <a:srgbClr val="253F6A"/>
                </a:solidFill>
              </a:rPr>
              <a:t>A</a:t>
            </a:r>
            <a:r>
              <a:rPr sz="7500" spc="25" dirty="0">
                <a:solidFill>
                  <a:srgbClr val="253F6A"/>
                </a:solidFill>
              </a:rPr>
              <a:t>T</a:t>
            </a:r>
            <a:r>
              <a:rPr sz="7500" spc="-1180" dirty="0">
                <a:solidFill>
                  <a:srgbClr val="253F6A"/>
                </a:solidFill>
              </a:rPr>
              <a:t>I</a:t>
            </a:r>
            <a:r>
              <a:rPr sz="7500" spc="340" dirty="0">
                <a:solidFill>
                  <a:srgbClr val="253F6A"/>
                </a:solidFill>
              </a:rPr>
              <a:t>O</a:t>
            </a:r>
            <a:r>
              <a:rPr sz="7500" spc="-310" dirty="0">
                <a:solidFill>
                  <a:srgbClr val="253F6A"/>
                </a:solidFill>
              </a:rPr>
              <a:t>N</a:t>
            </a:r>
            <a:endParaRPr sz="7500"/>
          </a:p>
        </p:txBody>
      </p:sp>
      <p:sp>
        <p:nvSpPr>
          <p:cNvPr id="11" name="object 11"/>
          <p:cNvSpPr txBox="1"/>
          <p:nvPr/>
        </p:nvSpPr>
        <p:spPr>
          <a:xfrm>
            <a:off x="1053496" y="3827050"/>
            <a:ext cx="9396095" cy="5250180"/>
          </a:xfrm>
          <a:prstGeom prst="rect">
            <a:avLst/>
          </a:prstGeom>
        </p:spPr>
        <p:txBody>
          <a:bodyPr vert="horz" wrap="square" lIns="0" tIns="12700" rIns="0" bIns="0" rtlCol="0">
            <a:spAutoFit/>
          </a:bodyPr>
          <a:lstStyle/>
          <a:p>
            <a:pPr marL="27305" marR="22225" algn="ctr">
              <a:lnSpc>
                <a:spcPct val="116100"/>
              </a:lnSpc>
              <a:spcBef>
                <a:spcPts val="100"/>
              </a:spcBef>
            </a:pPr>
            <a:r>
              <a:rPr sz="2100" b="1" spc="-70" dirty="0">
                <a:solidFill>
                  <a:srgbClr val="253F6A"/>
                </a:solidFill>
                <a:latin typeface="Tahoma"/>
                <a:cs typeface="Tahoma"/>
              </a:rPr>
              <a:t>“</a:t>
            </a:r>
            <a:r>
              <a:rPr sz="2100" b="1" spc="-409" dirty="0">
                <a:solidFill>
                  <a:srgbClr val="253F6A"/>
                </a:solidFill>
                <a:latin typeface="Tahoma"/>
                <a:cs typeface="Tahoma"/>
              </a:rPr>
              <a:t> </a:t>
            </a:r>
            <a:r>
              <a:rPr sz="2100" b="1" spc="135" dirty="0">
                <a:solidFill>
                  <a:srgbClr val="253F6A"/>
                </a:solidFill>
                <a:latin typeface="Tahoma"/>
                <a:cs typeface="Tahoma"/>
              </a:rPr>
              <a:t>A</a:t>
            </a:r>
            <a:r>
              <a:rPr sz="2100" b="1" spc="380" dirty="0">
                <a:solidFill>
                  <a:srgbClr val="253F6A"/>
                </a:solidFill>
                <a:latin typeface="Tahoma"/>
                <a:cs typeface="Tahoma"/>
              </a:rPr>
              <a:t> </a:t>
            </a:r>
            <a:r>
              <a:rPr sz="2100" b="1" spc="270" dirty="0">
                <a:solidFill>
                  <a:srgbClr val="253F6A"/>
                </a:solidFill>
                <a:latin typeface="Tahoma"/>
                <a:cs typeface="Tahoma"/>
              </a:rPr>
              <a:t>BRAND</a:t>
            </a:r>
            <a:r>
              <a:rPr sz="2100" b="1" spc="380" dirty="0">
                <a:solidFill>
                  <a:srgbClr val="253F6A"/>
                </a:solidFill>
                <a:latin typeface="Tahoma"/>
                <a:cs typeface="Tahoma"/>
              </a:rPr>
              <a:t> </a:t>
            </a:r>
            <a:r>
              <a:rPr sz="2100" b="1" spc="-75" dirty="0">
                <a:solidFill>
                  <a:srgbClr val="253F6A"/>
                </a:solidFill>
                <a:latin typeface="Tahoma"/>
                <a:cs typeface="Tahoma"/>
              </a:rPr>
              <a:t>IS</a:t>
            </a:r>
            <a:r>
              <a:rPr sz="2100" b="1" spc="380" dirty="0">
                <a:solidFill>
                  <a:srgbClr val="253F6A"/>
                </a:solidFill>
                <a:latin typeface="Tahoma"/>
                <a:cs typeface="Tahoma"/>
              </a:rPr>
              <a:t> </a:t>
            </a:r>
            <a:r>
              <a:rPr sz="2100" b="1" spc="220" dirty="0">
                <a:solidFill>
                  <a:srgbClr val="253F6A"/>
                </a:solidFill>
                <a:latin typeface="Tahoma"/>
                <a:cs typeface="Tahoma"/>
              </a:rPr>
              <a:t>NO</a:t>
            </a:r>
            <a:r>
              <a:rPr sz="2100" b="1" spc="385" dirty="0">
                <a:solidFill>
                  <a:srgbClr val="253F6A"/>
                </a:solidFill>
                <a:latin typeface="Tahoma"/>
                <a:cs typeface="Tahoma"/>
              </a:rPr>
              <a:t> </a:t>
            </a:r>
            <a:r>
              <a:rPr sz="2100" b="1" spc="250" dirty="0">
                <a:solidFill>
                  <a:srgbClr val="253F6A"/>
                </a:solidFill>
                <a:latin typeface="Tahoma"/>
                <a:cs typeface="Tahoma"/>
              </a:rPr>
              <a:t>LONGER</a:t>
            </a:r>
            <a:r>
              <a:rPr sz="2100" b="1" spc="380" dirty="0">
                <a:solidFill>
                  <a:srgbClr val="253F6A"/>
                </a:solidFill>
                <a:latin typeface="Tahoma"/>
                <a:cs typeface="Tahoma"/>
              </a:rPr>
              <a:t> </a:t>
            </a:r>
            <a:r>
              <a:rPr sz="2100" b="1" spc="270" dirty="0">
                <a:solidFill>
                  <a:srgbClr val="253F6A"/>
                </a:solidFill>
                <a:latin typeface="Tahoma"/>
                <a:cs typeface="Tahoma"/>
              </a:rPr>
              <a:t>WHAT</a:t>
            </a:r>
            <a:r>
              <a:rPr sz="2100" b="1" spc="380" dirty="0">
                <a:solidFill>
                  <a:srgbClr val="253F6A"/>
                </a:solidFill>
                <a:latin typeface="Tahoma"/>
                <a:cs typeface="Tahoma"/>
              </a:rPr>
              <a:t> </a:t>
            </a:r>
            <a:r>
              <a:rPr sz="2100" b="1" spc="280" dirty="0">
                <a:solidFill>
                  <a:srgbClr val="253F6A"/>
                </a:solidFill>
                <a:latin typeface="Tahoma"/>
                <a:cs typeface="Tahoma"/>
              </a:rPr>
              <a:t>WE</a:t>
            </a:r>
            <a:r>
              <a:rPr sz="2100" b="1" spc="385" dirty="0">
                <a:solidFill>
                  <a:srgbClr val="253F6A"/>
                </a:solidFill>
                <a:latin typeface="Tahoma"/>
                <a:cs typeface="Tahoma"/>
              </a:rPr>
              <a:t> </a:t>
            </a:r>
            <a:r>
              <a:rPr sz="2100" b="1" spc="204" dirty="0">
                <a:solidFill>
                  <a:srgbClr val="253F6A"/>
                </a:solidFill>
                <a:latin typeface="Tahoma"/>
                <a:cs typeface="Tahoma"/>
              </a:rPr>
              <a:t>TELL</a:t>
            </a:r>
            <a:r>
              <a:rPr sz="2100" b="1" spc="380" dirty="0">
                <a:solidFill>
                  <a:srgbClr val="253F6A"/>
                </a:solidFill>
                <a:latin typeface="Tahoma"/>
                <a:cs typeface="Tahoma"/>
              </a:rPr>
              <a:t> </a:t>
            </a:r>
            <a:r>
              <a:rPr sz="2100" b="1" spc="200" dirty="0">
                <a:solidFill>
                  <a:srgbClr val="253F6A"/>
                </a:solidFill>
                <a:latin typeface="Tahoma"/>
                <a:cs typeface="Tahoma"/>
              </a:rPr>
              <a:t>THE</a:t>
            </a:r>
            <a:r>
              <a:rPr sz="2100" b="1" spc="380" dirty="0">
                <a:solidFill>
                  <a:srgbClr val="253F6A"/>
                </a:solidFill>
                <a:latin typeface="Tahoma"/>
                <a:cs typeface="Tahoma"/>
              </a:rPr>
              <a:t> </a:t>
            </a:r>
            <a:r>
              <a:rPr sz="2100" b="1" spc="270" dirty="0">
                <a:solidFill>
                  <a:srgbClr val="253F6A"/>
                </a:solidFill>
                <a:latin typeface="Tahoma"/>
                <a:cs typeface="Tahoma"/>
              </a:rPr>
              <a:t>CONSUMER </a:t>
            </a:r>
            <a:r>
              <a:rPr sz="2100" b="1" spc="-600" dirty="0">
                <a:solidFill>
                  <a:srgbClr val="253F6A"/>
                </a:solidFill>
                <a:latin typeface="Tahoma"/>
                <a:cs typeface="Tahoma"/>
              </a:rPr>
              <a:t> </a:t>
            </a:r>
            <a:r>
              <a:rPr sz="2100" b="1" spc="-80" dirty="0">
                <a:solidFill>
                  <a:srgbClr val="253F6A"/>
                </a:solidFill>
                <a:latin typeface="Tahoma"/>
                <a:cs typeface="Tahoma"/>
              </a:rPr>
              <a:t>IT</a:t>
            </a:r>
            <a:r>
              <a:rPr sz="2100" b="1" spc="380" dirty="0">
                <a:solidFill>
                  <a:srgbClr val="253F6A"/>
                </a:solidFill>
                <a:latin typeface="Tahoma"/>
                <a:cs typeface="Tahoma"/>
              </a:rPr>
              <a:t> </a:t>
            </a:r>
            <a:r>
              <a:rPr sz="2100" b="1" spc="-30" dirty="0">
                <a:solidFill>
                  <a:srgbClr val="253F6A"/>
                </a:solidFill>
                <a:latin typeface="Tahoma"/>
                <a:cs typeface="Tahoma"/>
              </a:rPr>
              <a:t>IS,</a:t>
            </a:r>
            <a:r>
              <a:rPr sz="2100" b="1" spc="380" dirty="0">
                <a:solidFill>
                  <a:srgbClr val="253F6A"/>
                </a:solidFill>
                <a:latin typeface="Tahoma"/>
                <a:cs typeface="Tahoma"/>
              </a:rPr>
              <a:t> </a:t>
            </a:r>
            <a:r>
              <a:rPr sz="2100" b="1" spc="-80" dirty="0">
                <a:solidFill>
                  <a:srgbClr val="253F6A"/>
                </a:solidFill>
                <a:latin typeface="Tahoma"/>
                <a:cs typeface="Tahoma"/>
              </a:rPr>
              <a:t>IT</a:t>
            </a:r>
            <a:r>
              <a:rPr sz="2100" b="1" spc="380" dirty="0">
                <a:solidFill>
                  <a:srgbClr val="253F6A"/>
                </a:solidFill>
                <a:latin typeface="Tahoma"/>
                <a:cs typeface="Tahoma"/>
              </a:rPr>
              <a:t> </a:t>
            </a:r>
            <a:r>
              <a:rPr sz="2100" b="1" spc="-75" dirty="0">
                <a:solidFill>
                  <a:srgbClr val="253F6A"/>
                </a:solidFill>
                <a:latin typeface="Tahoma"/>
                <a:cs typeface="Tahoma"/>
              </a:rPr>
              <a:t>IS</a:t>
            </a:r>
            <a:r>
              <a:rPr sz="2100" b="1" spc="380" dirty="0">
                <a:solidFill>
                  <a:srgbClr val="253F6A"/>
                </a:solidFill>
                <a:latin typeface="Tahoma"/>
                <a:cs typeface="Tahoma"/>
              </a:rPr>
              <a:t> </a:t>
            </a:r>
            <a:r>
              <a:rPr sz="2100" b="1" spc="270" dirty="0">
                <a:solidFill>
                  <a:srgbClr val="253F6A"/>
                </a:solidFill>
                <a:latin typeface="Tahoma"/>
                <a:cs typeface="Tahoma"/>
              </a:rPr>
              <a:t>WHAT</a:t>
            </a:r>
            <a:r>
              <a:rPr sz="2100" b="1" spc="380" dirty="0">
                <a:solidFill>
                  <a:srgbClr val="253F6A"/>
                </a:solidFill>
                <a:latin typeface="Tahoma"/>
                <a:cs typeface="Tahoma"/>
              </a:rPr>
              <a:t> </a:t>
            </a:r>
            <a:r>
              <a:rPr sz="2100" b="1" spc="260" dirty="0">
                <a:solidFill>
                  <a:srgbClr val="253F6A"/>
                </a:solidFill>
                <a:latin typeface="Tahoma"/>
                <a:cs typeface="Tahoma"/>
              </a:rPr>
              <a:t>CONSUMERS</a:t>
            </a:r>
            <a:r>
              <a:rPr sz="2100" b="1" spc="385" dirty="0">
                <a:solidFill>
                  <a:srgbClr val="253F6A"/>
                </a:solidFill>
                <a:latin typeface="Tahoma"/>
                <a:cs typeface="Tahoma"/>
              </a:rPr>
              <a:t> </a:t>
            </a:r>
            <a:r>
              <a:rPr sz="2100" b="1" spc="204" dirty="0">
                <a:solidFill>
                  <a:srgbClr val="253F6A"/>
                </a:solidFill>
                <a:latin typeface="Tahoma"/>
                <a:cs typeface="Tahoma"/>
              </a:rPr>
              <a:t>TELL</a:t>
            </a:r>
            <a:r>
              <a:rPr sz="2100" b="1" spc="380" dirty="0">
                <a:solidFill>
                  <a:srgbClr val="253F6A"/>
                </a:solidFill>
                <a:latin typeface="Tahoma"/>
                <a:cs typeface="Tahoma"/>
              </a:rPr>
              <a:t> </a:t>
            </a:r>
            <a:r>
              <a:rPr sz="2100" b="1" spc="275" dirty="0">
                <a:solidFill>
                  <a:srgbClr val="253F6A"/>
                </a:solidFill>
                <a:latin typeface="Tahoma"/>
                <a:cs typeface="Tahoma"/>
              </a:rPr>
              <a:t>EACH</a:t>
            </a:r>
            <a:r>
              <a:rPr sz="2100" b="1" spc="380" dirty="0">
                <a:solidFill>
                  <a:srgbClr val="253F6A"/>
                </a:solidFill>
                <a:latin typeface="Tahoma"/>
                <a:cs typeface="Tahoma"/>
              </a:rPr>
              <a:t> </a:t>
            </a:r>
            <a:r>
              <a:rPr sz="2100" b="1" spc="235" dirty="0">
                <a:solidFill>
                  <a:srgbClr val="253F6A"/>
                </a:solidFill>
                <a:latin typeface="Tahoma"/>
                <a:cs typeface="Tahoma"/>
              </a:rPr>
              <a:t>OTHER</a:t>
            </a:r>
            <a:r>
              <a:rPr sz="2100" b="1" spc="380" dirty="0">
                <a:solidFill>
                  <a:srgbClr val="253F6A"/>
                </a:solidFill>
                <a:latin typeface="Tahoma"/>
                <a:cs typeface="Tahoma"/>
              </a:rPr>
              <a:t> </a:t>
            </a:r>
            <a:r>
              <a:rPr sz="2100" b="1" spc="-80" dirty="0">
                <a:solidFill>
                  <a:srgbClr val="253F6A"/>
                </a:solidFill>
                <a:latin typeface="Tahoma"/>
                <a:cs typeface="Tahoma"/>
              </a:rPr>
              <a:t>IT</a:t>
            </a:r>
            <a:r>
              <a:rPr sz="2100" b="1" spc="380" dirty="0">
                <a:solidFill>
                  <a:srgbClr val="253F6A"/>
                </a:solidFill>
                <a:latin typeface="Tahoma"/>
                <a:cs typeface="Tahoma"/>
              </a:rPr>
              <a:t> </a:t>
            </a:r>
            <a:r>
              <a:rPr sz="2100" b="1" spc="15" dirty="0">
                <a:solidFill>
                  <a:srgbClr val="253F6A"/>
                </a:solidFill>
                <a:latin typeface="Tahoma"/>
                <a:cs typeface="Tahoma"/>
              </a:rPr>
              <a:t>IS.”</a:t>
            </a:r>
            <a:endParaRPr sz="2100">
              <a:latin typeface="Tahoma"/>
              <a:cs typeface="Tahoma"/>
            </a:endParaRPr>
          </a:p>
          <a:p>
            <a:pPr algn="ctr">
              <a:lnSpc>
                <a:spcPct val="100000"/>
              </a:lnSpc>
              <a:spcBef>
                <a:spcPts val="405"/>
              </a:spcBef>
            </a:pPr>
            <a:r>
              <a:rPr sz="2100" b="1" spc="-290" dirty="0">
                <a:solidFill>
                  <a:srgbClr val="253F6A"/>
                </a:solidFill>
                <a:latin typeface="Tahoma"/>
                <a:cs typeface="Tahoma"/>
              </a:rPr>
              <a:t>–</a:t>
            </a:r>
            <a:r>
              <a:rPr sz="2100" b="1" spc="30" dirty="0">
                <a:solidFill>
                  <a:srgbClr val="253F6A"/>
                </a:solidFill>
                <a:latin typeface="Tahoma"/>
                <a:cs typeface="Tahoma"/>
              </a:rPr>
              <a:t> </a:t>
            </a:r>
            <a:r>
              <a:rPr sz="2100" b="1" spc="210" dirty="0">
                <a:solidFill>
                  <a:srgbClr val="253F6A"/>
                </a:solidFill>
                <a:latin typeface="Tahoma"/>
                <a:cs typeface="Tahoma"/>
              </a:rPr>
              <a:t>SCOTT</a:t>
            </a:r>
            <a:r>
              <a:rPr sz="2100" b="1" spc="350" dirty="0">
                <a:solidFill>
                  <a:srgbClr val="253F6A"/>
                </a:solidFill>
                <a:latin typeface="Tahoma"/>
                <a:cs typeface="Tahoma"/>
              </a:rPr>
              <a:t> </a:t>
            </a:r>
            <a:r>
              <a:rPr sz="2100" b="1" spc="280" dirty="0">
                <a:solidFill>
                  <a:srgbClr val="253F6A"/>
                </a:solidFill>
                <a:latin typeface="Tahoma"/>
                <a:cs typeface="Tahoma"/>
              </a:rPr>
              <a:t>COOK</a:t>
            </a:r>
            <a:endParaRPr sz="2100">
              <a:latin typeface="Tahoma"/>
              <a:cs typeface="Tahoma"/>
            </a:endParaRPr>
          </a:p>
          <a:p>
            <a:pPr>
              <a:lnSpc>
                <a:spcPct val="100000"/>
              </a:lnSpc>
              <a:spcBef>
                <a:spcPts val="5"/>
              </a:spcBef>
            </a:pPr>
            <a:endParaRPr sz="2200">
              <a:latin typeface="Tahoma"/>
              <a:cs typeface="Tahoma"/>
            </a:endParaRPr>
          </a:p>
          <a:p>
            <a:pPr marL="12700" marR="5080" indent="175895" algn="just">
              <a:lnSpc>
                <a:spcPct val="114599"/>
              </a:lnSpc>
            </a:pPr>
            <a:r>
              <a:rPr sz="2400" b="1" spc="10" dirty="0">
                <a:solidFill>
                  <a:srgbClr val="253F6A"/>
                </a:solidFill>
                <a:latin typeface="Tahoma"/>
                <a:cs typeface="Tahoma"/>
              </a:rPr>
              <a:t>MARKETING</a:t>
            </a:r>
            <a:r>
              <a:rPr sz="2400" b="1" spc="-30" dirty="0">
                <a:solidFill>
                  <a:srgbClr val="253F6A"/>
                </a:solidFill>
                <a:latin typeface="Tahoma"/>
                <a:cs typeface="Tahoma"/>
              </a:rPr>
              <a:t> </a:t>
            </a:r>
            <a:r>
              <a:rPr sz="2400" b="1" spc="-215" dirty="0">
                <a:solidFill>
                  <a:srgbClr val="253F6A"/>
                </a:solidFill>
                <a:latin typeface="Tahoma"/>
                <a:cs typeface="Tahoma"/>
              </a:rPr>
              <a:t>IS</a:t>
            </a:r>
            <a:r>
              <a:rPr sz="2400" b="1" spc="-30" dirty="0">
                <a:solidFill>
                  <a:srgbClr val="253F6A"/>
                </a:solidFill>
                <a:latin typeface="Tahoma"/>
                <a:cs typeface="Tahoma"/>
              </a:rPr>
              <a:t> </a:t>
            </a:r>
            <a:r>
              <a:rPr sz="2400" b="1" spc="150" dirty="0">
                <a:solidFill>
                  <a:srgbClr val="253F6A"/>
                </a:solidFill>
                <a:latin typeface="Tahoma"/>
                <a:cs typeface="Tahoma"/>
              </a:rPr>
              <a:t>A</a:t>
            </a:r>
            <a:r>
              <a:rPr sz="2400" b="1" spc="-30" dirty="0">
                <a:solidFill>
                  <a:srgbClr val="253F6A"/>
                </a:solidFill>
                <a:latin typeface="Tahoma"/>
                <a:cs typeface="Tahoma"/>
              </a:rPr>
              <a:t> </a:t>
            </a:r>
            <a:r>
              <a:rPr sz="2400" b="1" spc="15" dirty="0">
                <a:solidFill>
                  <a:srgbClr val="253F6A"/>
                </a:solidFill>
                <a:latin typeface="Tahoma"/>
                <a:cs typeface="Tahoma"/>
              </a:rPr>
              <a:t>CRUCIAL</a:t>
            </a:r>
            <a:r>
              <a:rPr sz="2400" b="1" spc="-30" dirty="0">
                <a:solidFill>
                  <a:srgbClr val="253F6A"/>
                </a:solidFill>
                <a:latin typeface="Tahoma"/>
                <a:cs typeface="Tahoma"/>
              </a:rPr>
              <a:t> </a:t>
            </a:r>
            <a:r>
              <a:rPr sz="2400" b="1" spc="100" dirty="0">
                <a:solidFill>
                  <a:srgbClr val="253F6A"/>
                </a:solidFill>
                <a:latin typeface="Tahoma"/>
                <a:cs typeface="Tahoma"/>
              </a:rPr>
              <a:t>COMPONENT</a:t>
            </a:r>
            <a:r>
              <a:rPr sz="2400" b="1" spc="-30" dirty="0">
                <a:solidFill>
                  <a:srgbClr val="253F6A"/>
                </a:solidFill>
                <a:latin typeface="Tahoma"/>
                <a:cs typeface="Tahoma"/>
              </a:rPr>
              <a:t> </a:t>
            </a:r>
            <a:r>
              <a:rPr sz="2400" b="1" spc="140" dirty="0">
                <a:solidFill>
                  <a:srgbClr val="253F6A"/>
                </a:solidFill>
                <a:latin typeface="Tahoma"/>
                <a:cs typeface="Tahoma"/>
              </a:rPr>
              <a:t>OF</a:t>
            </a:r>
            <a:r>
              <a:rPr sz="2400" b="1" spc="-30" dirty="0">
                <a:solidFill>
                  <a:srgbClr val="253F6A"/>
                </a:solidFill>
                <a:latin typeface="Tahoma"/>
                <a:cs typeface="Tahoma"/>
              </a:rPr>
              <a:t> </a:t>
            </a:r>
            <a:r>
              <a:rPr sz="2400" b="1" spc="55" dirty="0">
                <a:solidFill>
                  <a:srgbClr val="253F6A"/>
                </a:solidFill>
                <a:latin typeface="Tahoma"/>
                <a:cs typeface="Tahoma"/>
              </a:rPr>
              <a:t>THE</a:t>
            </a:r>
            <a:r>
              <a:rPr sz="2400" b="1" spc="-30" dirty="0">
                <a:solidFill>
                  <a:srgbClr val="253F6A"/>
                </a:solidFill>
                <a:latin typeface="Tahoma"/>
                <a:cs typeface="Tahoma"/>
              </a:rPr>
              <a:t> </a:t>
            </a:r>
            <a:r>
              <a:rPr sz="2400" b="1" spc="-5" dirty="0">
                <a:solidFill>
                  <a:srgbClr val="253F6A"/>
                </a:solidFill>
                <a:latin typeface="Tahoma"/>
                <a:cs typeface="Tahoma"/>
              </a:rPr>
              <a:t>BUSINESS </a:t>
            </a:r>
            <a:r>
              <a:rPr sz="2400" b="1" spc="-695" dirty="0">
                <a:solidFill>
                  <a:srgbClr val="253F6A"/>
                </a:solidFill>
                <a:latin typeface="Tahoma"/>
                <a:cs typeface="Tahoma"/>
              </a:rPr>
              <a:t> </a:t>
            </a:r>
            <a:r>
              <a:rPr sz="2400" b="1" spc="70" dirty="0">
                <a:solidFill>
                  <a:srgbClr val="253F6A"/>
                </a:solidFill>
                <a:latin typeface="Tahoma"/>
                <a:cs typeface="Tahoma"/>
              </a:rPr>
              <a:t>WORLD, </a:t>
            </a:r>
            <a:r>
              <a:rPr sz="2400" b="1" spc="35" dirty="0">
                <a:solidFill>
                  <a:srgbClr val="253F6A"/>
                </a:solidFill>
                <a:latin typeface="Tahoma"/>
                <a:cs typeface="Tahoma"/>
              </a:rPr>
              <a:t>KNOWING </a:t>
            </a:r>
            <a:r>
              <a:rPr sz="2400" b="1" spc="170" dirty="0">
                <a:solidFill>
                  <a:srgbClr val="253F6A"/>
                </a:solidFill>
                <a:latin typeface="Tahoma"/>
                <a:cs typeface="Tahoma"/>
              </a:rPr>
              <a:t>HOW </a:t>
            </a:r>
            <a:r>
              <a:rPr sz="2400" b="1" spc="60" dirty="0">
                <a:solidFill>
                  <a:srgbClr val="253F6A"/>
                </a:solidFill>
                <a:latin typeface="Tahoma"/>
                <a:cs typeface="Tahoma"/>
              </a:rPr>
              <a:t>TO </a:t>
            </a:r>
            <a:r>
              <a:rPr sz="2400" b="1" spc="65" dirty="0">
                <a:solidFill>
                  <a:srgbClr val="253F6A"/>
                </a:solidFill>
                <a:latin typeface="Tahoma"/>
                <a:cs typeface="Tahoma"/>
              </a:rPr>
              <a:t>MARKET </a:t>
            </a:r>
            <a:r>
              <a:rPr sz="2400" b="1" spc="55" dirty="0">
                <a:solidFill>
                  <a:srgbClr val="253F6A"/>
                </a:solidFill>
                <a:latin typeface="Tahoma"/>
                <a:cs typeface="Tahoma"/>
              </a:rPr>
              <a:t>YOURSELF </a:t>
            </a:r>
            <a:r>
              <a:rPr sz="2400" b="1" spc="114" dirty="0">
                <a:solidFill>
                  <a:srgbClr val="253F6A"/>
                </a:solidFill>
                <a:latin typeface="Tahoma"/>
                <a:cs typeface="Tahoma"/>
              </a:rPr>
              <a:t>COULD </a:t>
            </a:r>
            <a:r>
              <a:rPr sz="2400" b="1" spc="120" dirty="0">
                <a:solidFill>
                  <a:srgbClr val="253F6A"/>
                </a:solidFill>
                <a:latin typeface="Tahoma"/>
                <a:cs typeface="Tahoma"/>
              </a:rPr>
              <a:t> </a:t>
            </a:r>
            <a:r>
              <a:rPr sz="2400" b="1" spc="110" dirty="0">
                <a:solidFill>
                  <a:srgbClr val="253F6A"/>
                </a:solidFill>
                <a:latin typeface="Tahoma"/>
                <a:cs typeface="Tahoma"/>
              </a:rPr>
              <a:t>MAKE </a:t>
            </a:r>
            <a:r>
              <a:rPr sz="2400" b="1" spc="55" dirty="0">
                <a:solidFill>
                  <a:srgbClr val="253F6A"/>
                </a:solidFill>
                <a:latin typeface="Tahoma"/>
                <a:cs typeface="Tahoma"/>
              </a:rPr>
              <a:t>YOUR </a:t>
            </a:r>
            <a:r>
              <a:rPr sz="2400" b="1" spc="-35" dirty="0">
                <a:solidFill>
                  <a:srgbClr val="253F6A"/>
                </a:solidFill>
                <a:latin typeface="Tahoma"/>
                <a:cs typeface="Tahoma"/>
              </a:rPr>
              <a:t>LIFE</a:t>
            </a:r>
            <a:r>
              <a:rPr sz="2400" b="1" spc="-30" dirty="0">
                <a:solidFill>
                  <a:srgbClr val="253F6A"/>
                </a:solidFill>
                <a:latin typeface="Tahoma"/>
                <a:cs typeface="Tahoma"/>
              </a:rPr>
              <a:t> </a:t>
            </a:r>
            <a:r>
              <a:rPr sz="2400" b="1" spc="114" dirty="0">
                <a:solidFill>
                  <a:srgbClr val="253F6A"/>
                </a:solidFill>
                <a:latin typeface="Tahoma"/>
                <a:cs typeface="Tahoma"/>
              </a:rPr>
              <a:t>MUCH </a:t>
            </a:r>
            <a:r>
              <a:rPr sz="2400" b="1" spc="-15" dirty="0">
                <a:solidFill>
                  <a:srgbClr val="253F6A"/>
                </a:solidFill>
                <a:latin typeface="Tahoma"/>
                <a:cs typeface="Tahoma"/>
              </a:rPr>
              <a:t>EASIER</a:t>
            </a:r>
            <a:r>
              <a:rPr sz="2400" b="1" spc="-10" dirty="0">
                <a:solidFill>
                  <a:srgbClr val="253F6A"/>
                </a:solidFill>
                <a:latin typeface="Tahoma"/>
                <a:cs typeface="Tahoma"/>
              </a:rPr>
              <a:t> </a:t>
            </a:r>
            <a:r>
              <a:rPr sz="2400" b="1" spc="-160" dirty="0">
                <a:solidFill>
                  <a:srgbClr val="253F6A"/>
                </a:solidFill>
                <a:latin typeface="Tahoma"/>
                <a:cs typeface="Tahoma"/>
              </a:rPr>
              <a:t>IN</a:t>
            </a:r>
            <a:r>
              <a:rPr sz="2400" b="1" spc="-155" dirty="0">
                <a:solidFill>
                  <a:srgbClr val="253F6A"/>
                </a:solidFill>
                <a:latin typeface="Tahoma"/>
                <a:cs typeface="Tahoma"/>
              </a:rPr>
              <a:t> </a:t>
            </a:r>
            <a:r>
              <a:rPr sz="2400" b="1" spc="60" dirty="0">
                <a:solidFill>
                  <a:srgbClr val="253F6A"/>
                </a:solidFill>
                <a:latin typeface="Tahoma"/>
                <a:cs typeface="Tahoma"/>
              </a:rPr>
              <a:t>ANY </a:t>
            </a:r>
            <a:r>
              <a:rPr sz="2400" b="1" spc="50" dirty="0">
                <a:solidFill>
                  <a:srgbClr val="253F6A"/>
                </a:solidFill>
                <a:latin typeface="Tahoma"/>
                <a:cs typeface="Tahoma"/>
              </a:rPr>
              <a:t>MANNER.</a:t>
            </a:r>
            <a:r>
              <a:rPr sz="2400" b="1" spc="55" dirty="0">
                <a:solidFill>
                  <a:srgbClr val="253F6A"/>
                </a:solidFill>
                <a:latin typeface="Tahoma"/>
                <a:cs typeface="Tahoma"/>
              </a:rPr>
              <a:t> </a:t>
            </a:r>
            <a:r>
              <a:rPr sz="2400" b="1" spc="85" dirty="0">
                <a:solidFill>
                  <a:srgbClr val="253F6A"/>
                </a:solidFill>
                <a:latin typeface="Tahoma"/>
                <a:cs typeface="Tahoma"/>
              </a:rPr>
              <a:t>OUR </a:t>
            </a:r>
            <a:r>
              <a:rPr sz="2400" b="1" spc="90" dirty="0">
                <a:solidFill>
                  <a:srgbClr val="253F6A"/>
                </a:solidFill>
                <a:latin typeface="Tahoma"/>
                <a:cs typeface="Tahoma"/>
              </a:rPr>
              <a:t> </a:t>
            </a:r>
            <a:r>
              <a:rPr sz="2400" b="1" spc="10" dirty="0">
                <a:solidFill>
                  <a:srgbClr val="253F6A"/>
                </a:solidFill>
                <a:latin typeface="Tahoma"/>
                <a:cs typeface="Tahoma"/>
              </a:rPr>
              <a:t>CUTTING-EDGE</a:t>
            </a:r>
            <a:r>
              <a:rPr sz="2400" b="1" spc="-85" dirty="0">
                <a:solidFill>
                  <a:srgbClr val="253F6A"/>
                </a:solidFill>
                <a:latin typeface="Tahoma"/>
                <a:cs typeface="Tahoma"/>
              </a:rPr>
              <a:t> </a:t>
            </a:r>
            <a:r>
              <a:rPr sz="2400" b="1" spc="10" dirty="0">
                <a:solidFill>
                  <a:srgbClr val="253F6A"/>
                </a:solidFill>
                <a:latin typeface="Tahoma"/>
                <a:cs typeface="Tahoma"/>
              </a:rPr>
              <a:t>MARKETING</a:t>
            </a:r>
            <a:r>
              <a:rPr sz="2400" b="1" spc="-80" dirty="0">
                <a:solidFill>
                  <a:srgbClr val="253F6A"/>
                </a:solidFill>
                <a:latin typeface="Tahoma"/>
                <a:cs typeface="Tahoma"/>
              </a:rPr>
              <a:t> </a:t>
            </a:r>
            <a:r>
              <a:rPr sz="2400" b="1" spc="15" dirty="0">
                <a:solidFill>
                  <a:srgbClr val="253F6A"/>
                </a:solidFill>
                <a:latin typeface="Tahoma"/>
                <a:cs typeface="Tahoma"/>
              </a:rPr>
              <a:t>STRATEGY</a:t>
            </a:r>
            <a:r>
              <a:rPr sz="2400" b="1" spc="-85" dirty="0">
                <a:solidFill>
                  <a:srgbClr val="253F6A"/>
                </a:solidFill>
                <a:latin typeface="Tahoma"/>
                <a:cs typeface="Tahoma"/>
              </a:rPr>
              <a:t> </a:t>
            </a:r>
            <a:r>
              <a:rPr sz="2400" b="1" spc="-15" dirty="0">
                <a:solidFill>
                  <a:srgbClr val="253F6A"/>
                </a:solidFill>
                <a:latin typeface="Tahoma"/>
                <a:cs typeface="Tahoma"/>
              </a:rPr>
              <a:t>WILL</a:t>
            </a:r>
            <a:r>
              <a:rPr sz="2400" b="1" spc="-80" dirty="0">
                <a:solidFill>
                  <a:srgbClr val="253F6A"/>
                </a:solidFill>
                <a:latin typeface="Tahoma"/>
                <a:cs typeface="Tahoma"/>
              </a:rPr>
              <a:t> </a:t>
            </a:r>
            <a:r>
              <a:rPr sz="2400" b="1" dirty="0">
                <a:solidFill>
                  <a:srgbClr val="253F6A"/>
                </a:solidFill>
                <a:latin typeface="Tahoma"/>
                <a:cs typeface="Tahoma"/>
              </a:rPr>
              <a:t>GUIDE</a:t>
            </a:r>
            <a:r>
              <a:rPr sz="2400" b="1" spc="-80" dirty="0">
                <a:solidFill>
                  <a:srgbClr val="253F6A"/>
                </a:solidFill>
                <a:latin typeface="Tahoma"/>
                <a:cs typeface="Tahoma"/>
              </a:rPr>
              <a:t> </a:t>
            </a:r>
            <a:r>
              <a:rPr sz="2400" b="1" spc="75" dirty="0">
                <a:solidFill>
                  <a:srgbClr val="253F6A"/>
                </a:solidFill>
                <a:latin typeface="Tahoma"/>
                <a:cs typeface="Tahoma"/>
              </a:rPr>
              <a:t>YOU</a:t>
            </a:r>
            <a:r>
              <a:rPr sz="2400" b="1" spc="-85" dirty="0">
                <a:solidFill>
                  <a:srgbClr val="253F6A"/>
                </a:solidFill>
                <a:latin typeface="Tahoma"/>
                <a:cs typeface="Tahoma"/>
              </a:rPr>
              <a:t> </a:t>
            </a:r>
            <a:r>
              <a:rPr sz="2400" b="1" spc="60" dirty="0">
                <a:solidFill>
                  <a:srgbClr val="253F6A"/>
                </a:solidFill>
                <a:latin typeface="Tahoma"/>
                <a:cs typeface="Tahoma"/>
              </a:rPr>
              <a:t>TO </a:t>
            </a:r>
            <a:r>
              <a:rPr sz="2400" b="1" spc="-690" dirty="0">
                <a:solidFill>
                  <a:srgbClr val="253F6A"/>
                </a:solidFill>
                <a:latin typeface="Tahoma"/>
                <a:cs typeface="Tahoma"/>
              </a:rPr>
              <a:t> </a:t>
            </a:r>
            <a:r>
              <a:rPr sz="2400" b="1" spc="-20" dirty="0">
                <a:solidFill>
                  <a:srgbClr val="253F6A"/>
                </a:solidFill>
                <a:latin typeface="Tahoma"/>
                <a:cs typeface="Tahoma"/>
              </a:rPr>
              <a:t>EFFICIENTLY</a:t>
            </a:r>
            <a:r>
              <a:rPr sz="2400" b="1" spc="-15" dirty="0">
                <a:solidFill>
                  <a:srgbClr val="253F6A"/>
                </a:solidFill>
                <a:latin typeface="Tahoma"/>
                <a:cs typeface="Tahoma"/>
              </a:rPr>
              <a:t> </a:t>
            </a:r>
            <a:r>
              <a:rPr sz="2400" b="1" spc="45" dirty="0">
                <a:solidFill>
                  <a:srgbClr val="253F6A"/>
                </a:solidFill>
                <a:latin typeface="Tahoma"/>
                <a:cs typeface="Tahoma"/>
              </a:rPr>
              <a:t>SELL</a:t>
            </a:r>
            <a:r>
              <a:rPr sz="2400" b="1" spc="50" dirty="0">
                <a:solidFill>
                  <a:srgbClr val="253F6A"/>
                </a:solidFill>
                <a:latin typeface="Tahoma"/>
                <a:cs typeface="Tahoma"/>
              </a:rPr>
              <a:t> </a:t>
            </a:r>
            <a:r>
              <a:rPr sz="2400" b="1" spc="55" dirty="0">
                <a:solidFill>
                  <a:srgbClr val="253F6A"/>
                </a:solidFill>
                <a:latin typeface="Tahoma"/>
                <a:cs typeface="Tahoma"/>
              </a:rPr>
              <a:t>YOUR</a:t>
            </a:r>
            <a:r>
              <a:rPr sz="2400" b="1" spc="60" dirty="0">
                <a:solidFill>
                  <a:srgbClr val="253F6A"/>
                </a:solidFill>
                <a:latin typeface="Tahoma"/>
                <a:cs typeface="Tahoma"/>
              </a:rPr>
              <a:t> </a:t>
            </a:r>
            <a:r>
              <a:rPr sz="2400" b="1" spc="75" dirty="0">
                <a:solidFill>
                  <a:srgbClr val="253F6A"/>
                </a:solidFill>
                <a:latin typeface="Tahoma"/>
                <a:cs typeface="Tahoma"/>
              </a:rPr>
              <a:t>PRODUCTS</a:t>
            </a:r>
            <a:r>
              <a:rPr sz="2400" b="1" spc="80" dirty="0">
                <a:solidFill>
                  <a:srgbClr val="253F6A"/>
                </a:solidFill>
                <a:latin typeface="Tahoma"/>
                <a:cs typeface="Tahoma"/>
              </a:rPr>
              <a:t> </a:t>
            </a:r>
            <a:r>
              <a:rPr sz="2400" b="1" spc="120" dirty="0">
                <a:solidFill>
                  <a:srgbClr val="253F6A"/>
                </a:solidFill>
                <a:latin typeface="Tahoma"/>
                <a:cs typeface="Tahoma"/>
              </a:rPr>
              <a:t>AND</a:t>
            </a:r>
            <a:r>
              <a:rPr sz="2400" b="1" spc="125" dirty="0">
                <a:solidFill>
                  <a:srgbClr val="253F6A"/>
                </a:solidFill>
                <a:latin typeface="Tahoma"/>
                <a:cs typeface="Tahoma"/>
              </a:rPr>
              <a:t> </a:t>
            </a:r>
            <a:r>
              <a:rPr sz="2400" b="1" spc="80" dirty="0">
                <a:solidFill>
                  <a:srgbClr val="253F6A"/>
                </a:solidFill>
                <a:latin typeface="Tahoma"/>
                <a:cs typeface="Tahoma"/>
              </a:rPr>
              <a:t>PUSH</a:t>
            </a:r>
            <a:r>
              <a:rPr sz="2400" b="1" spc="85" dirty="0">
                <a:solidFill>
                  <a:srgbClr val="253F6A"/>
                </a:solidFill>
                <a:latin typeface="Tahoma"/>
                <a:cs typeface="Tahoma"/>
              </a:rPr>
              <a:t> </a:t>
            </a:r>
            <a:r>
              <a:rPr sz="2400" b="1" spc="55" dirty="0">
                <a:solidFill>
                  <a:srgbClr val="253F6A"/>
                </a:solidFill>
                <a:latin typeface="Tahoma"/>
                <a:cs typeface="Tahoma"/>
              </a:rPr>
              <a:t>YOUR </a:t>
            </a:r>
            <a:r>
              <a:rPr sz="2400" b="1" spc="60" dirty="0">
                <a:solidFill>
                  <a:srgbClr val="253F6A"/>
                </a:solidFill>
                <a:latin typeface="Tahoma"/>
                <a:cs typeface="Tahoma"/>
              </a:rPr>
              <a:t> </a:t>
            </a:r>
            <a:r>
              <a:rPr sz="2400" b="1" spc="-5" dirty="0">
                <a:solidFill>
                  <a:srgbClr val="253F6A"/>
                </a:solidFill>
                <a:latin typeface="Tahoma"/>
                <a:cs typeface="Tahoma"/>
              </a:rPr>
              <a:t>BUSINESS </a:t>
            </a:r>
            <a:r>
              <a:rPr sz="2400" b="1" spc="75" dirty="0">
                <a:solidFill>
                  <a:srgbClr val="253F6A"/>
                </a:solidFill>
                <a:latin typeface="Tahoma"/>
                <a:cs typeface="Tahoma"/>
              </a:rPr>
              <a:t>FORWARD. </a:t>
            </a:r>
            <a:r>
              <a:rPr sz="2400" b="1" spc="195" dirty="0">
                <a:solidFill>
                  <a:srgbClr val="253F6A"/>
                </a:solidFill>
                <a:latin typeface="Tahoma"/>
                <a:cs typeface="Tahoma"/>
              </a:rPr>
              <a:t>WE </a:t>
            </a:r>
            <a:r>
              <a:rPr sz="2400" b="1" spc="120" dirty="0">
                <a:solidFill>
                  <a:srgbClr val="253F6A"/>
                </a:solidFill>
                <a:latin typeface="Tahoma"/>
                <a:cs typeface="Tahoma"/>
              </a:rPr>
              <a:t>WORK </a:t>
            </a:r>
            <a:r>
              <a:rPr sz="2400" b="1" spc="-25" dirty="0">
                <a:solidFill>
                  <a:srgbClr val="253F6A"/>
                </a:solidFill>
                <a:latin typeface="Tahoma"/>
                <a:cs typeface="Tahoma"/>
              </a:rPr>
              <a:t>TIRELESSLY </a:t>
            </a:r>
            <a:r>
              <a:rPr sz="2400" b="1" spc="100" dirty="0">
                <a:solidFill>
                  <a:srgbClr val="253F6A"/>
                </a:solidFill>
                <a:latin typeface="Tahoma"/>
                <a:cs typeface="Tahoma"/>
              </a:rPr>
              <a:t>FROM </a:t>
            </a:r>
            <a:r>
              <a:rPr sz="2400" b="1" spc="90" dirty="0">
                <a:solidFill>
                  <a:srgbClr val="253F6A"/>
                </a:solidFill>
                <a:latin typeface="Tahoma"/>
                <a:cs typeface="Tahoma"/>
              </a:rPr>
              <a:t>TOP </a:t>
            </a:r>
            <a:r>
              <a:rPr sz="2400" b="1" spc="95" dirty="0">
                <a:solidFill>
                  <a:srgbClr val="253F6A"/>
                </a:solidFill>
                <a:latin typeface="Tahoma"/>
                <a:cs typeface="Tahoma"/>
              </a:rPr>
              <a:t> </a:t>
            </a:r>
            <a:r>
              <a:rPr sz="2400" b="1" spc="60" dirty="0">
                <a:solidFill>
                  <a:srgbClr val="253F6A"/>
                </a:solidFill>
                <a:latin typeface="Tahoma"/>
                <a:cs typeface="Tahoma"/>
              </a:rPr>
              <a:t>TO </a:t>
            </a:r>
            <a:r>
              <a:rPr sz="2400" b="1" spc="45" dirty="0">
                <a:solidFill>
                  <a:srgbClr val="253F6A"/>
                </a:solidFill>
                <a:latin typeface="Tahoma"/>
                <a:cs typeface="Tahoma"/>
              </a:rPr>
              <a:t>BOTTOM, </a:t>
            </a:r>
            <a:r>
              <a:rPr sz="2400" b="1" spc="-170" dirty="0">
                <a:solidFill>
                  <a:srgbClr val="253F6A"/>
                </a:solidFill>
                <a:latin typeface="Tahoma"/>
                <a:cs typeface="Tahoma"/>
              </a:rPr>
              <a:t>I.E., </a:t>
            </a:r>
            <a:r>
              <a:rPr sz="2400" b="1" spc="15" dirty="0">
                <a:solidFill>
                  <a:srgbClr val="253F6A"/>
                </a:solidFill>
                <a:latin typeface="Tahoma"/>
                <a:cs typeface="Tahoma"/>
              </a:rPr>
              <a:t>AUTOMATION, </a:t>
            </a:r>
            <a:r>
              <a:rPr sz="2400" b="1" spc="60" dirty="0">
                <a:solidFill>
                  <a:srgbClr val="253F6A"/>
                </a:solidFill>
                <a:latin typeface="Tahoma"/>
                <a:cs typeface="Tahoma"/>
              </a:rPr>
              <a:t>TO </a:t>
            </a:r>
            <a:r>
              <a:rPr sz="2400" b="1" spc="-60" dirty="0">
                <a:solidFill>
                  <a:srgbClr val="253F6A"/>
                </a:solidFill>
                <a:latin typeface="Tahoma"/>
                <a:cs typeface="Tahoma"/>
              </a:rPr>
              <a:t>SIMPLIFY </a:t>
            </a:r>
            <a:r>
              <a:rPr sz="2400" b="1" spc="-65" dirty="0">
                <a:solidFill>
                  <a:srgbClr val="253F6A"/>
                </a:solidFill>
                <a:latin typeface="Tahoma"/>
                <a:cs typeface="Tahoma"/>
              </a:rPr>
              <a:t>THINGS. </a:t>
            </a:r>
            <a:r>
              <a:rPr sz="2400" b="1" spc="60" dirty="0">
                <a:solidFill>
                  <a:srgbClr val="253F6A"/>
                </a:solidFill>
                <a:latin typeface="Tahoma"/>
                <a:cs typeface="Tahoma"/>
              </a:rPr>
              <a:t>AS </a:t>
            </a:r>
            <a:r>
              <a:rPr sz="2400" b="1" spc="150" dirty="0">
                <a:solidFill>
                  <a:srgbClr val="253F6A"/>
                </a:solidFill>
                <a:latin typeface="Tahoma"/>
                <a:cs typeface="Tahoma"/>
              </a:rPr>
              <a:t>A </a:t>
            </a:r>
            <a:r>
              <a:rPr sz="2400" b="1" spc="155" dirty="0">
                <a:solidFill>
                  <a:srgbClr val="253F6A"/>
                </a:solidFill>
                <a:latin typeface="Tahoma"/>
                <a:cs typeface="Tahoma"/>
              </a:rPr>
              <a:t> </a:t>
            </a:r>
            <a:r>
              <a:rPr sz="2400" b="1" dirty="0">
                <a:solidFill>
                  <a:srgbClr val="253F6A"/>
                </a:solidFill>
                <a:latin typeface="Tahoma"/>
                <a:cs typeface="Tahoma"/>
              </a:rPr>
              <a:t>RESULT,</a:t>
            </a:r>
            <a:r>
              <a:rPr sz="2400" b="1" spc="5" dirty="0">
                <a:solidFill>
                  <a:srgbClr val="253F6A"/>
                </a:solidFill>
                <a:latin typeface="Tahoma"/>
                <a:cs typeface="Tahoma"/>
              </a:rPr>
              <a:t> </a:t>
            </a:r>
            <a:r>
              <a:rPr sz="2400" b="1" spc="55" dirty="0">
                <a:solidFill>
                  <a:srgbClr val="253F6A"/>
                </a:solidFill>
                <a:latin typeface="Tahoma"/>
                <a:cs typeface="Tahoma"/>
              </a:rPr>
              <a:t>YOUR</a:t>
            </a:r>
            <a:r>
              <a:rPr sz="2400" b="1" spc="60" dirty="0">
                <a:solidFill>
                  <a:srgbClr val="253F6A"/>
                </a:solidFill>
                <a:latin typeface="Tahoma"/>
                <a:cs typeface="Tahoma"/>
              </a:rPr>
              <a:t> </a:t>
            </a:r>
            <a:r>
              <a:rPr sz="2400" b="1" spc="45" dirty="0">
                <a:solidFill>
                  <a:srgbClr val="253F6A"/>
                </a:solidFill>
                <a:latin typeface="Tahoma"/>
                <a:cs typeface="Tahoma"/>
              </a:rPr>
              <a:t>OPERATIONAL</a:t>
            </a:r>
            <a:r>
              <a:rPr sz="2400" b="1" spc="50" dirty="0">
                <a:solidFill>
                  <a:srgbClr val="253F6A"/>
                </a:solidFill>
                <a:latin typeface="Tahoma"/>
                <a:cs typeface="Tahoma"/>
              </a:rPr>
              <a:t> </a:t>
            </a:r>
            <a:r>
              <a:rPr sz="2400" b="1" spc="35" dirty="0">
                <a:solidFill>
                  <a:srgbClr val="253F6A"/>
                </a:solidFill>
                <a:latin typeface="Tahoma"/>
                <a:cs typeface="Tahoma"/>
              </a:rPr>
              <a:t>COSTS</a:t>
            </a:r>
            <a:r>
              <a:rPr sz="2400" b="1" spc="40" dirty="0">
                <a:solidFill>
                  <a:srgbClr val="253F6A"/>
                </a:solidFill>
                <a:latin typeface="Tahoma"/>
                <a:cs typeface="Tahoma"/>
              </a:rPr>
              <a:t> </a:t>
            </a:r>
            <a:r>
              <a:rPr sz="2400" b="1" spc="85" dirty="0">
                <a:solidFill>
                  <a:srgbClr val="253F6A"/>
                </a:solidFill>
                <a:latin typeface="Tahoma"/>
                <a:cs typeface="Tahoma"/>
              </a:rPr>
              <a:t>ARE</a:t>
            </a:r>
            <a:r>
              <a:rPr sz="2400" b="1" spc="90" dirty="0">
                <a:solidFill>
                  <a:srgbClr val="253F6A"/>
                </a:solidFill>
                <a:latin typeface="Tahoma"/>
                <a:cs typeface="Tahoma"/>
              </a:rPr>
              <a:t> </a:t>
            </a:r>
            <a:r>
              <a:rPr sz="2400" b="1" spc="114" dirty="0">
                <a:solidFill>
                  <a:srgbClr val="253F6A"/>
                </a:solidFill>
                <a:latin typeface="Tahoma"/>
                <a:cs typeface="Tahoma"/>
              </a:rPr>
              <a:t>LOWER</a:t>
            </a:r>
            <a:r>
              <a:rPr sz="2400" b="1" spc="120" dirty="0">
                <a:solidFill>
                  <a:srgbClr val="253F6A"/>
                </a:solidFill>
                <a:latin typeface="Tahoma"/>
                <a:cs typeface="Tahoma"/>
              </a:rPr>
              <a:t> AND </a:t>
            </a:r>
            <a:r>
              <a:rPr sz="2400" b="1" spc="-690" dirty="0">
                <a:solidFill>
                  <a:srgbClr val="253F6A"/>
                </a:solidFill>
                <a:latin typeface="Tahoma"/>
                <a:cs typeface="Tahoma"/>
              </a:rPr>
              <a:t> </a:t>
            </a:r>
            <a:r>
              <a:rPr sz="2400" b="1" spc="-45" dirty="0">
                <a:solidFill>
                  <a:srgbClr val="253F6A"/>
                </a:solidFill>
                <a:latin typeface="Tahoma"/>
                <a:cs typeface="Tahoma"/>
              </a:rPr>
              <a:t>Y</a:t>
            </a:r>
            <a:r>
              <a:rPr sz="2400" b="1" spc="150" dirty="0">
                <a:solidFill>
                  <a:srgbClr val="253F6A"/>
                </a:solidFill>
                <a:latin typeface="Tahoma"/>
                <a:cs typeface="Tahoma"/>
              </a:rPr>
              <a:t>O</a:t>
            </a:r>
            <a:r>
              <a:rPr sz="2400" b="1" spc="100" dirty="0">
                <a:solidFill>
                  <a:srgbClr val="253F6A"/>
                </a:solidFill>
                <a:latin typeface="Tahoma"/>
                <a:cs typeface="Tahoma"/>
              </a:rPr>
              <a:t>U</a:t>
            </a:r>
            <a:r>
              <a:rPr sz="2400" b="1" spc="10" dirty="0">
                <a:solidFill>
                  <a:srgbClr val="253F6A"/>
                </a:solidFill>
                <a:latin typeface="Tahoma"/>
                <a:cs typeface="Tahoma"/>
              </a:rPr>
              <a:t>R</a:t>
            </a:r>
            <a:r>
              <a:rPr sz="2400" b="1" spc="-80" dirty="0">
                <a:solidFill>
                  <a:srgbClr val="253F6A"/>
                </a:solidFill>
                <a:latin typeface="Tahoma"/>
                <a:cs typeface="Tahoma"/>
              </a:rPr>
              <a:t> </a:t>
            </a:r>
            <a:r>
              <a:rPr sz="2400" b="1" spc="145" dirty="0">
                <a:solidFill>
                  <a:srgbClr val="253F6A"/>
                </a:solidFill>
                <a:latin typeface="Tahoma"/>
                <a:cs typeface="Tahoma"/>
              </a:rPr>
              <a:t>P</a:t>
            </a:r>
            <a:r>
              <a:rPr sz="2400" b="1" spc="-10" dirty="0">
                <a:solidFill>
                  <a:srgbClr val="253F6A"/>
                </a:solidFill>
                <a:latin typeface="Tahoma"/>
                <a:cs typeface="Tahoma"/>
              </a:rPr>
              <a:t>R</a:t>
            </a:r>
            <a:r>
              <a:rPr sz="2400" b="1" spc="150" dirty="0">
                <a:solidFill>
                  <a:srgbClr val="253F6A"/>
                </a:solidFill>
                <a:latin typeface="Tahoma"/>
                <a:cs typeface="Tahoma"/>
              </a:rPr>
              <a:t>O</a:t>
            </a:r>
            <a:r>
              <a:rPr sz="2400" b="1" spc="110" dirty="0">
                <a:solidFill>
                  <a:srgbClr val="253F6A"/>
                </a:solidFill>
                <a:latin typeface="Tahoma"/>
                <a:cs typeface="Tahoma"/>
              </a:rPr>
              <a:t>F</a:t>
            </a:r>
            <a:r>
              <a:rPr sz="2400" b="1" spc="-415" dirty="0">
                <a:solidFill>
                  <a:srgbClr val="253F6A"/>
                </a:solidFill>
                <a:latin typeface="Tahoma"/>
                <a:cs typeface="Tahoma"/>
              </a:rPr>
              <a:t>I</a:t>
            </a:r>
            <a:r>
              <a:rPr sz="2400" b="1" spc="-25" dirty="0">
                <a:solidFill>
                  <a:srgbClr val="253F6A"/>
                </a:solidFill>
                <a:latin typeface="Tahoma"/>
                <a:cs typeface="Tahoma"/>
              </a:rPr>
              <a:t>T</a:t>
            </a:r>
            <a:r>
              <a:rPr sz="2400" b="1" spc="-80" dirty="0">
                <a:solidFill>
                  <a:srgbClr val="253F6A"/>
                </a:solidFill>
                <a:latin typeface="Tahoma"/>
                <a:cs typeface="Tahoma"/>
              </a:rPr>
              <a:t> </a:t>
            </a:r>
            <a:r>
              <a:rPr sz="2400" b="1" spc="125" dirty="0">
                <a:solidFill>
                  <a:srgbClr val="253F6A"/>
                </a:solidFill>
                <a:latin typeface="Tahoma"/>
                <a:cs typeface="Tahoma"/>
              </a:rPr>
              <a:t>M</a:t>
            </a:r>
            <a:r>
              <a:rPr sz="2400" b="1" spc="130" dirty="0">
                <a:solidFill>
                  <a:srgbClr val="253F6A"/>
                </a:solidFill>
                <a:latin typeface="Tahoma"/>
                <a:cs typeface="Tahoma"/>
              </a:rPr>
              <a:t>A</a:t>
            </a:r>
            <a:r>
              <a:rPr sz="2400" b="1" spc="-10" dirty="0">
                <a:solidFill>
                  <a:srgbClr val="253F6A"/>
                </a:solidFill>
                <a:latin typeface="Tahoma"/>
                <a:cs typeface="Tahoma"/>
              </a:rPr>
              <a:t>R</a:t>
            </a:r>
            <a:r>
              <a:rPr sz="2400" b="1" spc="40" dirty="0">
                <a:solidFill>
                  <a:srgbClr val="253F6A"/>
                </a:solidFill>
                <a:latin typeface="Tahoma"/>
                <a:cs typeface="Tahoma"/>
              </a:rPr>
              <a:t>G</a:t>
            </a:r>
            <a:r>
              <a:rPr sz="2400" b="1" spc="-415" dirty="0">
                <a:solidFill>
                  <a:srgbClr val="253F6A"/>
                </a:solidFill>
                <a:latin typeface="Tahoma"/>
                <a:cs typeface="Tahoma"/>
              </a:rPr>
              <a:t>I</a:t>
            </a:r>
            <a:r>
              <a:rPr sz="2400" b="1" spc="90" dirty="0">
                <a:solidFill>
                  <a:srgbClr val="253F6A"/>
                </a:solidFill>
                <a:latin typeface="Tahoma"/>
                <a:cs typeface="Tahoma"/>
              </a:rPr>
              <a:t>N</a:t>
            </a:r>
            <a:r>
              <a:rPr sz="2400" b="1" spc="-80" dirty="0">
                <a:solidFill>
                  <a:srgbClr val="253F6A"/>
                </a:solidFill>
                <a:latin typeface="Tahoma"/>
                <a:cs typeface="Tahoma"/>
              </a:rPr>
              <a:t> </a:t>
            </a:r>
            <a:r>
              <a:rPr sz="2400" b="1" spc="-415" dirty="0">
                <a:solidFill>
                  <a:srgbClr val="253F6A"/>
                </a:solidFill>
                <a:latin typeface="Tahoma"/>
                <a:cs typeface="Tahoma"/>
              </a:rPr>
              <a:t>I</a:t>
            </a:r>
            <a:r>
              <a:rPr sz="2400" b="1" spc="-15" dirty="0">
                <a:solidFill>
                  <a:srgbClr val="253F6A"/>
                </a:solidFill>
                <a:latin typeface="Tahoma"/>
                <a:cs typeface="Tahoma"/>
              </a:rPr>
              <a:t>S</a:t>
            </a:r>
            <a:r>
              <a:rPr sz="2400" b="1" spc="-80" dirty="0">
                <a:solidFill>
                  <a:srgbClr val="253F6A"/>
                </a:solidFill>
                <a:latin typeface="Tahoma"/>
                <a:cs typeface="Tahoma"/>
              </a:rPr>
              <a:t> </a:t>
            </a:r>
            <a:r>
              <a:rPr sz="2400" b="1" spc="90" dirty="0">
                <a:solidFill>
                  <a:srgbClr val="253F6A"/>
                </a:solidFill>
                <a:latin typeface="Tahoma"/>
                <a:cs typeface="Tahoma"/>
              </a:rPr>
              <a:t>H</a:t>
            </a:r>
            <a:r>
              <a:rPr sz="2400" b="1" spc="-415" dirty="0">
                <a:solidFill>
                  <a:srgbClr val="253F6A"/>
                </a:solidFill>
                <a:latin typeface="Tahoma"/>
                <a:cs typeface="Tahoma"/>
              </a:rPr>
              <a:t>I</a:t>
            </a:r>
            <a:r>
              <a:rPr sz="2400" b="1" spc="40" dirty="0">
                <a:solidFill>
                  <a:srgbClr val="253F6A"/>
                </a:solidFill>
                <a:latin typeface="Tahoma"/>
                <a:cs typeface="Tahoma"/>
              </a:rPr>
              <a:t>G</a:t>
            </a:r>
            <a:r>
              <a:rPr sz="2400" b="1" spc="90" dirty="0">
                <a:solidFill>
                  <a:srgbClr val="253F6A"/>
                </a:solidFill>
                <a:latin typeface="Tahoma"/>
                <a:cs typeface="Tahoma"/>
              </a:rPr>
              <a:t>H</a:t>
            </a:r>
            <a:r>
              <a:rPr sz="2400" b="1" spc="110" dirty="0">
                <a:solidFill>
                  <a:srgbClr val="253F6A"/>
                </a:solidFill>
                <a:latin typeface="Tahoma"/>
                <a:cs typeface="Tahoma"/>
              </a:rPr>
              <a:t>E</a:t>
            </a:r>
            <a:r>
              <a:rPr sz="2400" b="1" spc="-10" dirty="0">
                <a:solidFill>
                  <a:srgbClr val="253F6A"/>
                </a:solidFill>
                <a:latin typeface="Tahoma"/>
                <a:cs typeface="Tahoma"/>
              </a:rPr>
              <a:t>R</a:t>
            </a:r>
            <a:r>
              <a:rPr sz="2400" b="1" spc="-165" dirty="0">
                <a:solidFill>
                  <a:srgbClr val="253F6A"/>
                </a:solidFill>
                <a:latin typeface="Tahoma"/>
                <a:cs typeface="Tahoma"/>
              </a:rPr>
              <a:t>.</a:t>
            </a:r>
            <a:endParaRPr sz="2400">
              <a:latin typeface="Tahoma"/>
              <a:cs typeface="Tahoma"/>
            </a:endParaRPr>
          </a:p>
        </p:txBody>
      </p:sp>
      <p:sp>
        <p:nvSpPr>
          <p:cNvPr id="12" name="object 12"/>
          <p:cNvSpPr/>
          <p:nvPr/>
        </p:nvSpPr>
        <p:spPr>
          <a:xfrm>
            <a:off x="0" y="0"/>
            <a:ext cx="1633855" cy="1636395"/>
          </a:xfrm>
          <a:custGeom>
            <a:avLst/>
            <a:gdLst/>
            <a:ahLst/>
            <a:cxnLst/>
            <a:rect l="l" t="t" r="r" b="b"/>
            <a:pathLst>
              <a:path w="1633855" h="1636395">
                <a:moveTo>
                  <a:pt x="0" y="1635855"/>
                </a:moveTo>
                <a:lnTo>
                  <a:pt x="0" y="0"/>
                </a:lnTo>
                <a:lnTo>
                  <a:pt x="1633237" y="0"/>
                </a:lnTo>
                <a:lnTo>
                  <a:pt x="0" y="1635855"/>
                </a:lnTo>
                <a:close/>
              </a:path>
            </a:pathLst>
          </a:custGeom>
          <a:solidFill>
            <a:srgbClr val="203458"/>
          </a:solidFill>
        </p:spPr>
        <p:txBody>
          <a:bodyPr wrap="square" lIns="0" tIns="0" rIns="0" bIns="0" rtlCol="0"/>
          <a:lstStyle/>
          <a:p>
            <a:endParaRPr/>
          </a:p>
        </p:txBody>
      </p:sp>
      <p:sp>
        <p:nvSpPr>
          <p:cNvPr id="13" name="object 13"/>
          <p:cNvSpPr/>
          <p:nvPr/>
        </p:nvSpPr>
        <p:spPr>
          <a:xfrm>
            <a:off x="1066196" y="3403077"/>
            <a:ext cx="9363075" cy="76200"/>
          </a:xfrm>
          <a:custGeom>
            <a:avLst/>
            <a:gdLst/>
            <a:ahLst/>
            <a:cxnLst/>
            <a:rect l="l" t="t" r="r" b="b"/>
            <a:pathLst>
              <a:path w="9363075" h="76200">
                <a:moveTo>
                  <a:pt x="9363074" y="76199"/>
                </a:moveTo>
                <a:lnTo>
                  <a:pt x="0" y="76199"/>
                </a:lnTo>
                <a:lnTo>
                  <a:pt x="0" y="0"/>
                </a:lnTo>
                <a:lnTo>
                  <a:pt x="9363074" y="0"/>
                </a:lnTo>
                <a:lnTo>
                  <a:pt x="9363074" y="76199"/>
                </a:lnTo>
                <a:close/>
              </a:path>
            </a:pathLst>
          </a:custGeom>
          <a:solidFill>
            <a:srgbClr val="253F6A"/>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36364" y="1028623"/>
            <a:ext cx="6623050" cy="9258935"/>
          </a:xfrm>
          <a:custGeom>
            <a:avLst/>
            <a:gdLst/>
            <a:ahLst/>
            <a:cxnLst/>
            <a:rect l="l" t="t" r="r" b="b"/>
            <a:pathLst>
              <a:path w="6623050" h="9258935">
                <a:moveTo>
                  <a:pt x="6622936" y="1926666"/>
                </a:moveTo>
                <a:lnTo>
                  <a:pt x="3311461" y="0"/>
                </a:lnTo>
                <a:lnTo>
                  <a:pt x="0" y="1926666"/>
                </a:lnTo>
                <a:lnTo>
                  <a:pt x="0" y="5780024"/>
                </a:lnTo>
                <a:lnTo>
                  <a:pt x="555764" y="6103378"/>
                </a:lnTo>
                <a:lnTo>
                  <a:pt x="555764" y="9258376"/>
                </a:lnTo>
                <a:lnTo>
                  <a:pt x="6067107" y="9258376"/>
                </a:lnTo>
                <a:lnTo>
                  <a:pt x="6067107" y="6103417"/>
                </a:lnTo>
                <a:lnTo>
                  <a:pt x="6622936" y="5780024"/>
                </a:lnTo>
                <a:lnTo>
                  <a:pt x="6622936" y="1926666"/>
                </a:lnTo>
                <a:close/>
              </a:path>
            </a:pathLst>
          </a:custGeom>
          <a:solidFill>
            <a:srgbClr val="203458"/>
          </a:solidFill>
        </p:spPr>
        <p:txBody>
          <a:bodyPr wrap="square" lIns="0" tIns="0" rIns="0" bIns="0" rtlCol="0"/>
          <a:lstStyle/>
          <a:p>
            <a:endParaRPr/>
          </a:p>
        </p:txBody>
      </p:sp>
      <p:grpSp>
        <p:nvGrpSpPr>
          <p:cNvPr id="3" name="object 3"/>
          <p:cNvGrpSpPr/>
          <p:nvPr/>
        </p:nvGrpSpPr>
        <p:grpSpPr>
          <a:xfrm>
            <a:off x="0" y="9258300"/>
            <a:ext cx="6652895" cy="1028700"/>
            <a:chOff x="0" y="9258300"/>
            <a:chExt cx="6652895" cy="1028700"/>
          </a:xfrm>
        </p:grpSpPr>
        <p:sp>
          <p:nvSpPr>
            <p:cNvPr id="4" name="object 4"/>
            <p:cNvSpPr/>
            <p:nvPr/>
          </p:nvSpPr>
          <p:spPr>
            <a:xfrm>
              <a:off x="0" y="9504922"/>
              <a:ext cx="3271520" cy="782320"/>
            </a:xfrm>
            <a:custGeom>
              <a:avLst/>
              <a:gdLst/>
              <a:ahLst/>
              <a:cxnLst/>
              <a:rect l="l" t="t" r="r" b="b"/>
              <a:pathLst>
                <a:path w="3271520" h="782320">
                  <a:moveTo>
                    <a:pt x="2552238" y="782077"/>
                  </a:moveTo>
                  <a:lnTo>
                    <a:pt x="0" y="782077"/>
                  </a:lnTo>
                  <a:lnTo>
                    <a:pt x="0" y="0"/>
                  </a:lnTo>
                  <a:lnTo>
                    <a:pt x="3271224" y="0"/>
                  </a:lnTo>
                  <a:lnTo>
                    <a:pt x="2552238" y="782077"/>
                  </a:lnTo>
                  <a:close/>
                </a:path>
              </a:pathLst>
            </a:custGeom>
            <a:solidFill>
              <a:srgbClr val="203458"/>
            </a:solidFill>
          </p:spPr>
          <p:txBody>
            <a:bodyPr wrap="square" lIns="0" tIns="0" rIns="0" bIns="0" rtlCol="0"/>
            <a:lstStyle/>
            <a:p>
              <a:endParaRPr/>
            </a:p>
          </p:txBody>
        </p:sp>
        <p:sp>
          <p:nvSpPr>
            <p:cNvPr id="5" name="object 5"/>
            <p:cNvSpPr/>
            <p:nvPr/>
          </p:nvSpPr>
          <p:spPr>
            <a:xfrm>
              <a:off x="2654855" y="9258300"/>
              <a:ext cx="2490470" cy="1028700"/>
            </a:xfrm>
            <a:custGeom>
              <a:avLst/>
              <a:gdLst/>
              <a:ahLst/>
              <a:cxnLst/>
              <a:rect l="l" t="t" r="r" b="b"/>
              <a:pathLst>
                <a:path w="2490470" h="1028700">
                  <a:moveTo>
                    <a:pt x="1544523" y="1028699"/>
                  </a:moveTo>
                  <a:lnTo>
                    <a:pt x="0" y="1028699"/>
                  </a:lnTo>
                  <a:lnTo>
                    <a:pt x="945711" y="0"/>
                  </a:lnTo>
                  <a:lnTo>
                    <a:pt x="2490235" y="0"/>
                  </a:lnTo>
                  <a:lnTo>
                    <a:pt x="1544523" y="1028699"/>
                  </a:lnTo>
                  <a:close/>
                </a:path>
              </a:pathLst>
            </a:custGeom>
            <a:solidFill>
              <a:srgbClr val="253F6A"/>
            </a:solidFill>
          </p:spPr>
          <p:txBody>
            <a:bodyPr wrap="square" lIns="0" tIns="0" rIns="0" bIns="0" rtlCol="0"/>
            <a:lstStyle/>
            <a:p>
              <a:endParaRPr/>
            </a:p>
          </p:txBody>
        </p:sp>
        <p:sp>
          <p:nvSpPr>
            <p:cNvPr id="6" name="object 6"/>
            <p:cNvSpPr/>
            <p:nvPr/>
          </p:nvSpPr>
          <p:spPr>
            <a:xfrm>
              <a:off x="4336581" y="9447772"/>
              <a:ext cx="2316480" cy="839469"/>
            </a:xfrm>
            <a:custGeom>
              <a:avLst/>
              <a:gdLst/>
              <a:ahLst/>
              <a:cxnLst/>
              <a:rect l="l" t="t" r="r" b="b"/>
              <a:pathLst>
                <a:path w="2316479" h="839470">
                  <a:moveTo>
                    <a:pt x="1544523" y="839227"/>
                  </a:moveTo>
                  <a:lnTo>
                    <a:pt x="0" y="839227"/>
                  </a:lnTo>
                  <a:lnTo>
                    <a:pt x="771524" y="0"/>
                  </a:lnTo>
                  <a:lnTo>
                    <a:pt x="2316048" y="0"/>
                  </a:lnTo>
                  <a:lnTo>
                    <a:pt x="1544523" y="839227"/>
                  </a:lnTo>
                  <a:close/>
                </a:path>
              </a:pathLst>
            </a:custGeom>
            <a:solidFill>
              <a:srgbClr val="203458"/>
            </a:solidFill>
          </p:spPr>
          <p:txBody>
            <a:bodyPr wrap="square" lIns="0" tIns="0" rIns="0" bIns="0" rtlCol="0"/>
            <a:lstStyle/>
            <a:p>
              <a:endParaRPr/>
            </a:p>
          </p:txBody>
        </p:sp>
      </p:grpSp>
      <p:grpSp>
        <p:nvGrpSpPr>
          <p:cNvPr id="7" name="object 7"/>
          <p:cNvGrpSpPr/>
          <p:nvPr/>
        </p:nvGrpSpPr>
        <p:grpSpPr>
          <a:xfrm>
            <a:off x="11025250" y="1527367"/>
            <a:ext cx="5845175" cy="7737475"/>
            <a:chOff x="11025250" y="1527367"/>
            <a:chExt cx="5845175" cy="7737475"/>
          </a:xfrm>
        </p:grpSpPr>
        <p:sp>
          <p:nvSpPr>
            <p:cNvPr id="8" name="object 8"/>
            <p:cNvSpPr/>
            <p:nvPr/>
          </p:nvSpPr>
          <p:spPr>
            <a:xfrm>
              <a:off x="11025250" y="1527367"/>
              <a:ext cx="5845175" cy="6709409"/>
            </a:xfrm>
            <a:custGeom>
              <a:avLst/>
              <a:gdLst/>
              <a:ahLst/>
              <a:cxnLst/>
              <a:rect l="l" t="t" r="r" b="b"/>
              <a:pathLst>
                <a:path w="5845175" h="6709409">
                  <a:moveTo>
                    <a:pt x="3240524" y="6526761"/>
                  </a:moveTo>
                  <a:lnTo>
                    <a:pt x="2922551" y="6709252"/>
                  </a:lnTo>
                  <a:lnTo>
                    <a:pt x="0" y="5031939"/>
                  </a:lnTo>
                  <a:lnTo>
                    <a:pt x="0" y="1677312"/>
                  </a:lnTo>
                  <a:lnTo>
                    <a:pt x="158338" y="1586439"/>
                  </a:lnTo>
                  <a:lnTo>
                    <a:pt x="158338" y="4940693"/>
                  </a:lnTo>
                  <a:lnTo>
                    <a:pt x="2922551" y="6526761"/>
                  </a:lnTo>
                  <a:lnTo>
                    <a:pt x="3240524" y="6526761"/>
                  </a:lnTo>
                  <a:close/>
                </a:path>
                <a:path w="5845175" h="6709409">
                  <a:moveTo>
                    <a:pt x="3240524" y="182491"/>
                  </a:moveTo>
                  <a:lnTo>
                    <a:pt x="2922551" y="182491"/>
                  </a:lnTo>
                  <a:lnTo>
                    <a:pt x="158338" y="1768558"/>
                  </a:lnTo>
                  <a:lnTo>
                    <a:pt x="158338" y="1586439"/>
                  </a:lnTo>
                  <a:lnTo>
                    <a:pt x="2922551" y="0"/>
                  </a:lnTo>
                  <a:lnTo>
                    <a:pt x="3240524" y="182491"/>
                  </a:lnTo>
                  <a:close/>
                </a:path>
                <a:path w="5845175" h="6709409">
                  <a:moveTo>
                    <a:pt x="5845101" y="1677312"/>
                  </a:moveTo>
                  <a:lnTo>
                    <a:pt x="5845101" y="5031939"/>
                  </a:lnTo>
                  <a:lnTo>
                    <a:pt x="3240524" y="6526761"/>
                  </a:lnTo>
                  <a:lnTo>
                    <a:pt x="2922551" y="6526761"/>
                  </a:lnTo>
                  <a:lnTo>
                    <a:pt x="5686762" y="4940693"/>
                  </a:lnTo>
                  <a:lnTo>
                    <a:pt x="5686762" y="1586439"/>
                  </a:lnTo>
                  <a:lnTo>
                    <a:pt x="5845101" y="1677312"/>
                  </a:lnTo>
                  <a:close/>
                </a:path>
                <a:path w="5845175" h="6709409">
                  <a:moveTo>
                    <a:pt x="5686762" y="1586439"/>
                  </a:moveTo>
                  <a:lnTo>
                    <a:pt x="5686762" y="1768558"/>
                  </a:lnTo>
                  <a:lnTo>
                    <a:pt x="2922551" y="182491"/>
                  </a:lnTo>
                  <a:lnTo>
                    <a:pt x="3240524" y="182491"/>
                  </a:lnTo>
                  <a:lnTo>
                    <a:pt x="5686762" y="1586439"/>
                  </a:lnTo>
                  <a:close/>
                </a:path>
              </a:pathLst>
            </a:custGeom>
            <a:solidFill>
              <a:srgbClr val="D9D9D9"/>
            </a:solidFill>
          </p:spPr>
          <p:txBody>
            <a:bodyPr wrap="square" lIns="0" tIns="0" rIns="0" bIns="0" rtlCol="0"/>
            <a:lstStyle/>
            <a:p>
              <a:endParaRPr/>
            </a:p>
          </p:txBody>
        </p:sp>
        <p:sp>
          <p:nvSpPr>
            <p:cNvPr id="9" name="object 9"/>
            <p:cNvSpPr/>
            <p:nvPr/>
          </p:nvSpPr>
          <p:spPr>
            <a:xfrm>
              <a:off x="13900656" y="7633895"/>
              <a:ext cx="2910840" cy="1586865"/>
            </a:xfrm>
            <a:custGeom>
              <a:avLst/>
              <a:gdLst/>
              <a:ahLst/>
              <a:cxnLst/>
              <a:rect l="l" t="t" r="r" b="b"/>
              <a:pathLst>
                <a:path w="2910840" h="1586865">
                  <a:moveTo>
                    <a:pt x="0" y="1586739"/>
                  </a:moveTo>
                  <a:lnTo>
                    <a:pt x="2910393" y="0"/>
                  </a:lnTo>
                </a:path>
              </a:pathLst>
            </a:custGeom>
            <a:ln w="85708">
              <a:solidFill>
                <a:srgbClr val="D9D9D9"/>
              </a:solidFill>
            </a:ln>
          </p:spPr>
          <p:txBody>
            <a:bodyPr wrap="square" lIns="0" tIns="0" rIns="0" bIns="0" rtlCol="0"/>
            <a:lstStyle/>
            <a:p>
              <a:endParaRPr/>
            </a:p>
          </p:txBody>
        </p:sp>
        <p:sp>
          <p:nvSpPr>
            <p:cNvPr id="10" name="object 10"/>
            <p:cNvSpPr/>
            <p:nvPr/>
          </p:nvSpPr>
          <p:spPr>
            <a:xfrm>
              <a:off x="11098174" y="7522953"/>
              <a:ext cx="2846705" cy="1698625"/>
            </a:xfrm>
            <a:custGeom>
              <a:avLst/>
              <a:gdLst/>
              <a:ahLst/>
              <a:cxnLst/>
              <a:rect l="l" t="t" r="r" b="b"/>
              <a:pathLst>
                <a:path w="2846705" h="1698625">
                  <a:moveTo>
                    <a:pt x="2846615" y="1698502"/>
                  </a:moveTo>
                  <a:lnTo>
                    <a:pt x="0" y="0"/>
                  </a:lnTo>
                </a:path>
              </a:pathLst>
            </a:custGeom>
            <a:ln w="85705">
              <a:solidFill>
                <a:srgbClr val="D9D9D9"/>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11369336" y="1904573"/>
              <a:ext cx="5156985" cy="5954948"/>
            </a:xfrm>
            <a:prstGeom prst="rect">
              <a:avLst/>
            </a:prstGeom>
          </p:spPr>
        </p:pic>
      </p:grpSp>
      <p:sp>
        <p:nvSpPr>
          <p:cNvPr id="12" name="object 12"/>
          <p:cNvSpPr txBox="1">
            <a:spLocks noGrp="1"/>
          </p:cNvSpPr>
          <p:nvPr>
            <p:ph type="title"/>
          </p:nvPr>
        </p:nvSpPr>
        <p:spPr>
          <a:xfrm>
            <a:off x="1404293" y="968376"/>
            <a:ext cx="7832090" cy="2120900"/>
          </a:xfrm>
          <a:prstGeom prst="rect">
            <a:avLst/>
          </a:prstGeom>
        </p:spPr>
        <p:txBody>
          <a:bodyPr vert="horz" wrap="square" lIns="0" tIns="203200" rIns="0" bIns="0" rtlCol="0">
            <a:spAutoFit/>
          </a:bodyPr>
          <a:lstStyle/>
          <a:p>
            <a:pPr marL="12700" marR="5080" indent="398145">
              <a:lnSpc>
                <a:spcPts val="7500"/>
              </a:lnSpc>
              <a:spcBef>
                <a:spcPts val="1600"/>
              </a:spcBef>
            </a:pPr>
            <a:r>
              <a:rPr sz="7500" spc="-335" dirty="0">
                <a:solidFill>
                  <a:srgbClr val="253F6A"/>
                </a:solidFill>
              </a:rPr>
              <a:t>APPLICATION </a:t>
            </a:r>
            <a:r>
              <a:rPr sz="7500" spc="-330" dirty="0">
                <a:solidFill>
                  <a:srgbClr val="253F6A"/>
                </a:solidFill>
              </a:rPr>
              <a:t> </a:t>
            </a:r>
            <a:r>
              <a:rPr sz="7500" spc="-35" dirty="0">
                <a:solidFill>
                  <a:srgbClr val="253F6A"/>
                </a:solidFill>
              </a:rPr>
              <a:t>D</a:t>
            </a:r>
            <a:r>
              <a:rPr sz="7500" spc="-85" dirty="0">
                <a:solidFill>
                  <a:srgbClr val="253F6A"/>
                </a:solidFill>
              </a:rPr>
              <a:t>E</a:t>
            </a:r>
            <a:r>
              <a:rPr sz="7500" spc="15" dirty="0">
                <a:solidFill>
                  <a:srgbClr val="253F6A"/>
                </a:solidFill>
              </a:rPr>
              <a:t>V</a:t>
            </a:r>
            <a:r>
              <a:rPr sz="7500" spc="-85" dirty="0">
                <a:solidFill>
                  <a:srgbClr val="253F6A"/>
                </a:solidFill>
              </a:rPr>
              <a:t>E</a:t>
            </a:r>
            <a:r>
              <a:rPr sz="7500" spc="-204" dirty="0">
                <a:solidFill>
                  <a:srgbClr val="253F6A"/>
                </a:solidFill>
              </a:rPr>
              <a:t>L</a:t>
            </a:r>
            <a:r>
              <a:rPr sz="7500" spc="-35" dirty="0">
                <a:solidFill>
                  <a:srgbClr val="253F6A"/>
                </a:solidFill>
              </a:rPr>
              <a:t>O</a:t>
            </a:r>
            <a:r>
              <a:rPr sz="7500" spc="30" dirty="0">
                <a:solidFill>
                  <a:srgbClr val="253F6A"/>
                </a:solidFill>
              </a:rPr>
              <a:t>P</a:t>
            </a:r>
            <a:r>
              <a:rPr sz="7500" spc="45" dirty="0">
                <a:solidFill>
                  <a:srgbClr val="253F6A"/>
                </a:solidFill>
              </a:rPr>
              <a:t>M</a:t>
            </a:r>
            <a:r>
              <a:rPr sz="7500" spc="-85" dirty="0">
                <a:solidFill>
                  <a:srgbClr val="253F6A"/>
                </a:solidFill>
              </a:rPr>
              <a:t>E</a:t>
            </a:r>
            <a:r>
              <a:rPr sz="7500" spc="-310" dirty="0">
                <a:solidFill>
                  <a:srgbClr val="253F6A"/>
                </a:solidFill>
              </a:rPr>
              <a:t>N</a:t>
            </a:r>
            <a:r>
              <a:rPr sz="7500" spc="-350" dirty="0">
                <a:solidFill>
                  <a:srgbClr val="253F6A"/>
                </a:solidFill>
              </a:rPr>
              <a:t>T</a:t>
            </a:r>
            <a:endParaRPr sz="7500"/>
          </a:p>
        </p:txBody>
      </p:sp>
      <p:sp>
        <p:nvSpPr>
          <p:cNvPr id="13" name="object 13"/>
          <p:cNvSpPr txBox="1">
            <a:spLocks noGrp="1"/>
          </p:cNvSpPr>
          <p:nvPr>
            <p:ph idx="1"/>
          </p:nvPr>
        </p:nvSpPr>
        <p:spPr>
          <a:prstGeom prst="rect">
            <a:avLst/>
          </a:prstGeom>
        </p:spPr>
        <p:txBody>
          <a:bodyPr vert="horz" wrap="square" lIns="0" tIns="12700" rIns="0" bIns="0" rtlCol="0">
            <a:spAutoFit/>
          </a:bodyPr>
          <a:lstStyle/>
          <a:p>
            <a:pPr marL="2115185" marR="126364" indent="-1980564">
              <a:lnSpc>
                <a:spcPct val="147700"/>
              </a:lnSpc>
              <a:spcBef>
                <a:spcPts val="100"/>
              </a:spcBef>
            </a:pPr>
            <a:r>
              <a:rPr spc="135" dirty="0"/>
              <a:t>“We </a:t>
            </a:r>
            <a:r>
              <a:rPr spc="70" dirty="0"/>
              <a:t>are</a:t>
            </a:r>
            <a:r>
              <a:rPr spc="140" dirty="0"/>
              <a:t> </a:t>
            </a:r>
            <a:r>
              <a:rPr spc="130" dirty="0"/>
              <a:t>confident</a:t>
            </a:r>
            <a:r>
              <a:rPr spc="135" dirty="0"/>
              <a:t> </a:t>
            </a:r>
            <a:r>
              <a:rPr spc="75" dirty="0"/>
              <a:t>in</a:t>
            </a:r>
            <a:r>
              <a:rPr spc="140" dirty="0"/>
              <a:t> </a:t>
            </a:r>
            <a:r>
              <a:rPr spc="95" dirty="0"/>
              <a:t>our</a:t>
            </a:r>
            <a:r>
              <a:rPr spc="140" dirty="0"/>
              <a:t> </a:t>
            </a:r>
            <a:r>
              <a:rPr spc="130" dirty="0"/>
              <a:t>development,</a:t>
            </a:r>
            <a:r>
              <a:rPr spc="135" dirty="0"/>
              <a:t> </a:t>
            </a:r>
            <a:r>
              <a:rPr spc="70" dirty="0"/>
              <a:t>so</a:t>
            </a:r>
            <a:r>
              <a:rPr spc="140" dirty="0"/>
              <a:t> </a:t>
            </a:r>
            <a:r>
              <a:rPr spc="105" dirty="0"/>
              <a:t>you</a:t>
            </a:r>
            <a:r>
              <a:rPr spc="140" dirty="0"/>
              <a:t> </a:t>
            </a:r>
            <a:r>
              <a:rPr spc="135" dirty="0"/>
              <a:t>can </a:t>
            </a:r>
            <a:r>
              <a:rPr spc="85" dirty="0"/>
              <a:t>trust </a:t>
            </a:r>
            <a:r>
              <a:rPr spc="-630" dirty="0"/>
              <a:t> </a:t>
            </a:r>
            <a:r>
              <a:rPr spc="95" dirty="0"/>
              <a:t>your</a:t>
            </a:r>
            <a:r>
              <a:rPr spc="130" dirty="0"/>
              <a:t> </a:t>
            </a:r>
            <a:r>
              <a:rPr spc="120" dirty="0"/>
              <a:t>application</a:t>
            </a:r>
            <a:r>
              <a:rPr spc="135" dirty="0"/>
              <a:t> </a:t>
            </a:r>
            <a:r>
              <a:rPr spc="55" dirty="0"/>
              <a:t>will</a:t>
            </a:r>
            <a:r>
              <a:rPr spc="135" dirty="0"/>
              <a:t> </a:t>
            </a:r>
            <a:r>
              <a:rPr spc="105" dirty="0"/>
              <a:t>run</a:t>
            </a:r>
            <a:r>
              <a:rPr spc="135" dirty="0"/>
              <a:t> </a:t>
            </a:r>
            <a:r>
              <a:rPr spc="65" dirty="0"/>
              <a:t>well”</a:t>
            </a:r>
          </a:p>
          <a:p>
            <a:pPr>
              <a:lnSpc>
                <a:spcPct val="100000"/>
              </a:lnSpc>
              <a:spcBef>
                <a:spcPts val="25"/>
              </a:spcBef>
            </a:pPr>
            <a:endParaRPr sz="3300"/>
          </a:p>
          <a:p>
            <a:pPr marL="12700" marR="5080" indent="276860" algn="just">
              <a:lnSpc>
                <a:spcPct val="114599"/>
              </a:lnSpc>
            </a:pPr>
            <a:r>
              <a:rPr sz="2400" spc="140" dirty="0"/>
              <a:t>When </a:t>
            </a:r>
            <a:r>
              <a:rPr sz="2400" spc="20" dirty="0"/>
              <a:t>a </a:t>
            </a:r>
            <a:r>
              <a:rPr sz="2400" spc="50" dirty="0"/>
              <a:t>business </a:t>
            </a:r>
            <a:r>
              <a:rPr sz="2400" spc="45" dirty="0"/>
              <a:t>runs </a:t>
            </a:r>
            <a:r>
              <a:rPr sz="2400" spc="85" dirty="0"/>
              <a:t>on </a:t>
            </a:r>
            <a:r>
              <a:rPr sz="2400" spc="65" dirty="0"/>
              <a:t>the </a:t>
            </a:r>
            <a:r>
              <a:rPr sz="2400" spc="35" dirty="0"/>
              <a:t>app, </a:t>
            </a:r>
            <a:r>
              <a:rPr sz="2400" spc="-5" dirty="0"/>
              <a:t>it will </a:t>
            </a:r>
            <a:r>
              <a:rPr sz="2400" spc="100" dirty="0"/>
              <a:t>be </a:t>
            </a:r>
            <a:r>
              <a:rPr sz="2400" spc="50" dirty="0"/>
              <a:t>able </a:t>
            </a:r>
            <a:r>
              <a:rPr sz="2400" spc="45" dirty="0"/>
              <a:t>to </a:t>
            </a:r>
            <a:r>
              <a:rPr sz="2400" spc="50" dirty="0"/>
              <a:t> </a:t>
            </a:r>
            <a:r>
              <a:rPr sz="2400" spc="60" dirty="0"/>
              <a:t>reach </a:t>
            </a:r>
            <a:r>
              <a:rPr sz="2400" spc="20" dirty="0"/>
              <a:t>a </a:t>
            </a:r>
            <a:r>
              <a:rPr sz="2400" spc="35" dirty="0"/>
              <a:t>large </a:t>
            </a:r>
            <a:r>
              <a:rPr sz="2400" spc="105" dirty="0"/>
              <a:t>number </a:t>
            </a:r>
            <a:r>
              <a:rPr sz="2400" spc="15" dirty="0"/>
              <a:t>of buyers. </a:t>
            </a:r>
            <a:r>
              <a:rPr sz="2400" spc="80" dirty="0"/>
              <a:t>Our </a:t>
            </a:r>
            <a:r>
              <a:rPr sz="2400" spc="30" dirty="0"/>
              <a:t>professionals </a:t>
            </a:r>
            <a:r>
              <a:rPr sz="2400" spc="50" dirty="0"/>
              <a:t>have </a:t>
            </a:r>
            <a:r>
              <a:rPr sz="2400" spc="-690" dirty="0"/>
              <a:t> </a:t>
            </a:r>
            <a:r>
              <a:rPr sz="2400" spc="20" dirty="0"/>
              <a:t>a</a:t>
            </a:r>
            <a:r>
              <a:rPr sz="2400" spc="25" dirty="0"/>
              <a:t> </a:t>
            </a:r>
            <a:r>
              <a:rPr sz="2400" spc="50" dirty="0"/>
              <a:t>robust</a:t>
            </a:r>
            <a:r>
              <a:rPr sz="2400" spc="55" dirty="0"/>
              <a:t> </a:t>
            </a:r>
            <a:r>
              <a:rPr sz="2400" spc="-210" dirty="0"/>
              <a:t>IT</a:t>
            </a:r>
            <a:r>
              <a:rPr sz="2400" spc="-204" dirty="0"/>
              <a:t> </a:t>
            </a:r>
            <a:r>
              <a:rPr sz="2400" spc="35" dirty="0"/>
              <a:t>strategy</a:t>
            </a:r>
            <a:r>
              <a:rPr sz="2400" spc="40" dirty="0"/>
              <a:t> </a:t>
            </a:r>
            <a:r>
              <a:rPr sz="2400" spc="90" dirty="0"/>
              <a:t>and</a:t>
            </a:r>
            <a:r>
              <a:rPr sz="2400" spc="95" dirty="0"/>
              <a:t> </a:t>
            </a:r>
            <a:r>
              <a:rPr sz="2400" spc="20" dirty="0"/>
              <a:t>are</a:t>
            </a:r>
            <a:r>
              <a:rPr sz="2400" spc="25" dirty="0"/>
              <a:t> </a:t>
            </a:r>
            <a:r>
              <a:rPr sz="2400" spc="45" dirty="0"/>
              <a:t>technically</a:t>
            </a:r>
            <a:r>
              <a:rPr sz="2400" spc="50" dirty="0"/>
              <a:t> </a:t>
            </a:r>
            <a:r>
              <a:rPr sz="2400" spc="70" dirty="0"/>
              <a:t>capable</a:t>
            </a:r>
            <a:r>
              <a:rPr sz="2400" spc="75" dirty="0"/>
              <a:t> </a:t>
            </a:r>
            <a:r>
              <a:rPr sz="2400" spc="15" dirty="0"/>
              <a:t>of </a:t>
            </a:r>
            <a:r>
              <a:rPr sz="2400" spc="20" dirty="0"/>
              <a:t> </a:t>
            </a:r>
            <a:r>
              <a:rPr sz="2400" spc="45" dirty="0"/>
              <a:t>delivering</a:t>
            </a:r>
            <a:r>
              <a:rPr sz="2400" spc="245" dirty="0"/>
              <a:t> </a:t>
            </a:r>
            <a:r>
              <a:rPr sz="2400" spc="75" dirty="0"/>
              <a:t>roadmaps</a:t>
            </a:r>
            <a:r>
              <a:rPr sz="2400" spc="245" dirty="0"/>
              <a:t> </a:t>
            </a:r>
            <a:r>
              <a:rPr sz="2400" dirty="0"/>
              <a:t>for</a:t>
            </a:r>
            <a:r>
              <a:rPr sz="2400" spc="245" dirty="0"/>
              <a:t> </a:t>
            </a:r>
            <a:r>
              <a:rPr sz="2400" spc="35" dirty="0"/>
              <a:t>your</a:t>
            </a:r>
            <a:r>
              <a:rPr sz="2400" spc="245" dirty="0"/>
              <a:t> </a:t>
            </a:r>
            <a:r>
              <a:rPr sz="2400" spc="60" dirty="0"/>
              <a:t>app-based</a:t>
            </a:r>
            <a:r>
              <a:rPr sz="2400" spc="245" dirty="0"/>
              <a:t> </a:t>
            </a:r>
            <a:r>
              <a:rPr sz="2400" spc="50" dirty="0"/>
              <a:t>business</a:t>
            </a:r>
            <a:r>
              <a:rPr sz="2400" spc="245" dirty="0"/>
              <a:t> </a:t>
            </a:r>
            <a:r>
              <a:rPr sz="2400" spc="45" dirty="0"/>
              <a:t>with</a:t>
            </a:r>
            <a:endParaRPr sz="2400"/>
          </a:p>
        </p:txBody>
      </p:sp>
      <p:sp>
        <p:nvSpPr>
          <p:cNvPr id="14" name="object 14"/>
          <p:cNvSpPr txBox="1"/>
          <p:nvPr/>
        </p:nvSpPr>
        <p:spPr>
          <a:xfrm>
            <a:off x="891516" y="7146869"/>
            <a:ext cx="2201545" cy="391160"/>
          </a:xfrm>
          <a:prstGeom prst="rect">
            <a:avLst/>
          </a:prstGeom>
        </p:spPr>
        <p:txBody>
          <a:bodyPr vert="horz" wrap="square" lIns="0" tIns="12700" rIns="0" bIns="0" rtlCol="0">
            <a:spAutoFit/>
          </a:bodyPr>
          <a:lstStyle/>
          <a:p>
            <a:pPr marL="12700">
              <a:lnSpc>
                <a:spcPct val="100000"/>
              </a:lnSpc>
              <a:spcBef>
                <a:spcPts val="100"/>
              </a:spcBef>
              <a:tabLst>
                <a:tab pos="946150" algn="l"/>
              </a:tabLst>
            </a:pPr>
            <a:r>
              <a:rPr sz="2400" b="1" spc="65" dirty="0">
                <a:solidFill>
                  <a:srgbClr val="253F6A"/>
                </a:solidFill>
                <a:latin typeface="Tahoma"/>
                <a:cs typeface="Tahoma"/>
              </a:rPr>
              <a:t>the	</a:t>
            </a:r>
            <a:r>
              <a:rPr sz="2400" b="1" spc="45" dirty="0">
                <a:solidFill>
                  <a:srgbClr val="253F6A"/>
                </a:solidFill>
                <a:latin typeface="Tahoma"/>
                <a:cs typeface="Tahoma"/>
              </a:rPr>
              <a:t>primary</a:t>
            </a:r>
            <a:endParaRPr sz="2400">
              <a:latin typeface="Tahoma"/>
              <a:cs typeface="Tahoma"/>
            </a:endParaRPr>
          </a:p>
        </p:txBody>
      </p:sp>
      <p:sp>
        <p:nvSpPr>
          <p:cNvPr id="15" name="object 15"/>
          <p:cNvSpPr txBox="1"/>
          <p:nvPr/>
        </p:nvSpPr>
        <p:spPr>
          <a:xfrm>
            <a:off x="891516" y="7093415"/>
            <a:ext cx="8856980" cy="863600"/>
          </a:xfrm>
          <a:prstGeom prst="rect">
            <a:avLst/>
          </a:prstGeom>
        </p:spPr>
        <p:txBody>
          <a:bodyPr vert="horz" wrap="square" lIns="0" tIns="12700" rIns="0" bIns="0" rtlCol="0">
            <a:spAutoFit/>
          </a:bodyPr>
          <a:lstStyle/>
          <a:p>
            <a:pPr marL="12700" marR="5080" indent="2578735">
              <a:lnSpc>
                <a:spcPct val="114599"/>
              </a:lnSpc>
              <a:spcBef>
                <a:spcPts val="100"/>
              </a:spcBef>
              <a:tabLst>
                <a:tab pos="2291080" algn="l"/>
                <a:tab pos="3281679" algn="l"/>
                <a:tab pos="3679825" algn="l"/>
                <a:tab pos="4393565" algn="l"/>
                <a:tab pos="4937125" algn="l"/>
                <a:tab pos="5574030" algn="l"/>
                <a:tab pos="6449695" algn="l"/>
                <a:tab pos="7457440" algn="l"/>
                <a:tab pos="8237855" algn="l"/>
              </a:tabLst>
            </a:pPr>
            <a:r>
              <a:rPr sz="2400" b="1" spc="160" dirty="0">
                <a:solidFill>
                  <a:srgbClr val="253F6A"/>
                </a:solidFill>
                <a:latin typeface="Tahoma"/>
                <a:cs typeface="Tahoma"/>
              </a:rPr>
              <a:t>g</a:t>
            </a:r>
            <a:r>
              <a:rPr sz="2400" b="1" spc="70" dirty="0">
                <a:solidFill>
                  <a:srgbClr val="253F6A"/>
                </a:solidFill>
                <a:latin typeface="Tahoma"/>
                <a:cs typeface="Tahoma"/>
              </a:rPr>
              <a:t>o</a:t>
            </a:r>
            <a:r>
              <a:rPr sz="2400" b="1" spc="25" dirty="0">
                <a:solidFill>
                  <a:srgbClr val="253F6A"/>
                </a:solidFill>
                <a:latin typeface="Tahoma"/>
                <a:cs typeface="Tahoma"/>
              </a:rPr>
              <a:t>a</a:t>
            </a:r>
            <a:r>
              <a:rPr sz="2400" b="1" spc="-35" dirty="0">
                <a:solidFill>
                  <a:srgbClr val="253F6A"/>
                </a:solidFill>
                <a:latin typeface="Tahoma"/>
                <a:cs typeface="Tahoma"/>
              </a:rPr>
              <a:t>l</a:t>
            </a:r>
            <a:r>
              <a:rPr sz="2400" b="1" dirty="0">
                <a:solidFill>
                  <a:srgbClr val="253F6A"/>
                </a:solidFill>
                <a:latin typeface="Tahoma"/>
                <a:cs typeface="Tahoma"/>
              </a:rPr>
              <a:t>		</a:t>
            </a:r>
            <a:r>
              <a:rPr sz="2400" b="1" spc="70" dirty="0">
                <a:solidFill>
                  <a:srgbClr val="253F6A"/>
                </a:solidFill>
                <a:latin typeface="Tahoma"/>
                <a:cs typeface="Tahoma"/>
              </a:rPr>
              <a:t>o</a:t>
            </a:r>
            <a:r>
              <a:rPr sz="2400" b="1" spc="-35" dirty="0">
                <a:solidFill>
                  <a:srgbClr val="253F6A"/>
                </a:solidFill>
                <a:latin typeface="Tahoma"/>
                <a:cs typeface="Tahoma"/>
              </a:rPr>
              <a:t>f</a:t>
            </a:r>
            <a:r>
              <a:rPr sz="2400" b="1" dirty="0">
                <a:solidFill>
                  <a:srgbClr val="253F6A"/>
                </a:solidFill>
                <a:latin typeface="Tahoma"/>
                <a:cs typeface="Tahoma"/>
              </a:rPr>
              <a:t>	</a:t>
            </a:r>
            <a:r>
              <a:rPr sz="2400" b="1" spc="-30" dirty="0">
                <a:solidFill>
                  <a:srgbClr val="253F6A"/>
                </a:solidFill>
                <a:latin typeface="Tahoma"/>
                <a:cs typeface="Tahoma"/>
              </a:rPr>
              <a:t>i</a:t>
            </a:r>
            <a:r>
              <a:rPr sz="2400" b="1" spc="110" dirty="0">
                <a:solidFill>
                  <a:srgbClr val="253F6A"/>
                </a:solidFill>
                <a:latin typeface="Tahoma"/>
                <a:cs typeface="Tahoma"/>
              </a:rPr>
              <a:t>n</a:t>
            </a:r>
            <a:r>
              <a:rPr sz="2400" b="1" spc="130" dirty="0">
                <a:solidFill>
                  <a:srgbClr val="253F6A"/>
                </a:solidFill>
                <a:latin typeface="Tahoma"/>
                <a:cs typeface="Tahoma"/>
              </a:rPr>
              <a:t>c</a:t>
            </a:r>
            <a:r>
              <a:rPr sz="2400" b="1" spc="-30" dirty="0">
                <a:solidFill>
                  <a:srgbClr val="253F6A"/>
                </a:solidFill>
                <a:latin typeface="Tahoma"/>
                <a:cs typeface="Tahoma"/>
              </a:rPr>
              <a:t>r</a:t>
            </a:r>
            <a:r>
              <a:rPr sz="2400" b="1" spc="70" dirty="0">
                <a:solidFill>
                  <a:srgbClr val="253F6A"/>
                </a:solidFill>
                <a:latin typeface="Tahoma"/>
                <a:cs typeface="Tahoma"/>
              </a:rPr>
              <a:t>e</a:t>
            </a:r>
            <a:r>
              <a:rPr sz="2400" b="1" spc="25" dirty="0">
                <a:solidFill>
                  <a:srgbClr val="253F6A"/>
                </a:solidFill>
                <a:latin typeface="Tahoma"/>
                <a:cs typeface="Tahoma"/>
              </a:rPr>
              <a:t>a</a:t>
            </a:r>
            <a:r>
              <a:rPr sz="2400" b="1" spc="5" dirty="0">
                <a:solidFill>
                  <a:srgbClr val="253F6A"/>
                </a:solidFill>
                <a:latin typeface="Tahoma"/>
                <a:cs typeface="Tahoma"/>
              </a:rPr>
              <a:t>s</a:t>
            </a:r>
            <a:r>
              <a:rPr sz="2400" b="1" spc="-30" dirty="0">
                <a:solidFill>
                  <a:srgbClr val="253F6A"/>
                </a:solidFill>
                <a:latin typeface="Tahoma"/>
                <a:cs typeface="Tahoma"/>
              </a:rPr>
              <a:t>i</a:t>
            </a:r>
            <a:r>
              <a:rPr sz="2400" b="1" spc="110" dirty="0">
                <a:solidFill>
                  <a:srgbClr val="253F6A"/>
                </a:solidFill>
                <a:latin typeface="Tahoma"/>
                <a:cs typeface="Tahoma"/>
              </a:rPr>
              <a:t>n</a:t>
            </a:r>
            <a:r>
              <a:rPr sz="2400" b="1" spc="155" dirty="0">
                <a:solidFill>
                  <a:srgbClr val="253F6A"/>
                </a:solidFill>
                <a:latin typeface="Tahoma"/>
                <a:cs typeface="Tahoma"/>
              </a:rPr>
              <a:t>g</a:t>
            </a:r>
            <a:r>
              <a:rPr sz="2400" b="1" dirty="0">
                <a:solidFill>
                  <a:srgbClr val="253F6A"/>
                </a:solidFill>
                <a:latin typeface="Tahoma"/>
                <a:cs typeface="Tahoma"/>
              </a:rPr>
              <a:t>	</a:t>
            </a:r>
            <a:r>
              <a:rPr sz="2400" b="1" spc="70" dirty="0">
                <a:solidFill>
                  <a:srgbClr val="253F6A"/>
                </a:solidFill>
                <a:latin typeface="Tahoma"/>
                <a:cs typeface="Tahoma"/>
              </a:rPr>
              <a:t>e</a:t>
            </a:r>
            <a:r>
              <a:rPr sz="2400" b="1" spc="25" dirty="0">
                <a:solidFill>
                  <a:srgbClr val="253F6A"/>
                </a:solidFill>
                <a:latin typeface="Tahoma"/>
                <a:cs typeface="Tahoma"/>
              </a:rPr>
              <a:t>a</a:t>
            </a:r>
            <a:r>
              <a:rPr sz="2400" b="1" spc="-30" dirty="0">
                <a:solidFill>
                  <a:srgbClr val="253F6A"/>
                </a:solidFill>
                <a:latin typeface="Tahoma"/>
                <a:cs typeface="Tahoma"/>
              </a:rPr>
              <a:t>r</a:t>
            </a:r>
            <a:r>
              <a:rPr sz="2400" b="1" spc="110" dirty="0">
                <a:solidFill>
                  <a:srgbClr val="253F6A"/>
                </a:solidFill>
                <a:latin typeface="Tahoma"/>
                <a:cs typeface="Tahoma"/>
              </a:rPr>
              <a:t>n</a:t>
            </a:r>
            <a:r>
              <a:rPr sz="2400" b="1" spc="-30" dirty="0">
                <a:solidFill>
                  <a:srgbClr val="253F6A"/>
                </a:solidFill>
                <a:latin typeface="Tahoma"/>
                <a:cs typeface="Tahoma"/>
              </a:rPr>
              <a:t>i</a:t>
            </a:r>
            <a:r>
              <a:rPr sz="2400" b="1" spc="110" dirty="0">
                <a:solidFill>
                  <a:srgbClr val="253F6A"/>
                </a:solidFill>
                <a:latin typeface="Tahoma"/>
                <a:cs typeface="Tahoma"/>
              </a:rPr>
              <a:t>n</a:t>
            </a:r>
            <a:r>
              <a:rPr sz="2400" b="1" spc="160" dirty="0">
                <a:solidFill>
                  <a:srgbClr val="253F6A"/>
                </a:solidFill>
                <a:latin typeface="Tahoma"/>
                <a:cs typeface="Tahoma"/>
              </a:rPr>
              <a:t>g</a:t>
            </a:r>
            <a:r>
              <a:rPr sz="2400" b="1" dirty="0">
                <a:solidFill>
                  <a:srgbClr val="253F6A"/>
                </a:solidFill>
                <a:latin typeface="Tahoma"/>
                <a:cs typeface="Tahoma"/>
              </a:rPr>
              <a:t>s	</a:t>
            </a:r>
            <a:r>
              <a:rPr sz="2400" b="1" spc="25" dirty="0">
                <a:solidFill>
                  <a:srgbClr val="253F6A"/>
                </a:solidFill>
                <a:latin typeface="Tahoma"/>
                <a:cs typeface="Tahoma"/>
              </a:rPr>
              <a:t>a</a:t>
            </a:r>
            <a:r>
              <a:rPr sz="2400" b="1" spc="110" dirty="0">
                <a:solidFill>
                  <a:srgbClr val="253F6A"/>
                </a:solidFill>
                <a:latin typeface="Tahoma"/>
                <a:cs typeface="Tahoma"/>
              </a:rPr>
              <a:t>n</a:t>
            </a:r>
            <a:r>
              <a:rPr sz="2400" b="1" spc="85" dirty="0">
                <a:solidFill>
                  <a:srgbClr val="253F6A"/>
                </a:solidFill>
                <a:latin typeface="Tahoma"/>
                <a:cs typeface="Tahoma"/>
              </a:rPr>
              <a:t>d  </a:t>
            </a:r>
            <a:r>
              <a:rPr sz="2400" b="1" spc="130" dirty="0">
                <a:solidFill>
                  <a:srgbClr val="253F6A"/>
                </a:solidFill>
                <a:latin typeface="Tahoma"/>
                <a:cs typeface="Tahoma"/>
              </a:rPr>
              <a:t>c</a:t>
            </a:r>
            <a:r>
              <a:rPr sz="2400" b="1" spc="70" dirty="0">
                <a:solidFill>
                  <a:srgbClr val="253F6A"/>
                </a:solidFill>
                <a:latin typeface="Tahoma"/>
                <a:cs typeface="Tahoma"/>
              </a:rPr>
              <a:t>o</a:t>
            </a:r>
            <a:r>
              <a:rPr sz="2400" b="1" spc="110" dirty="0">
                <a:solidFill>
                  <a:srgbClr val="253F6A"/>
                </a:solidFill>
                <a:latin typeface="Tahoma"/>
                <a:cs typeface="Tahoma"/>
              </a:rPr>
              <a:t>n</a:t>
            </a:r>
            <a:r>
              <a:rPr sz="2400" b="1" spc="5" dirty="0">
                <a:solidFill>
                  <a:srgbClr val="253F6A"/>
                </a:solidFill>
                <a:latin typeface="Tahoma"/>
                <a:cs typeface="Tahoma"/>
              </a:rPr>
              <a:t>s</a:t>
            </a:r>
            <a:r>
              <a:rPr sz="2400" b="1" spc="100" dirty="0">
                <a:solidFill>
                  <a:srgbClr val="253F6A"/>
                </a:solidFill>
                <a:latin typeface="Tahoma"/>
                <a:cs typeface="Tahoma"/>
              </a:rPr>
              <a:t>u</a:t>
            </a:r>
            <a:r>
              <a:rPr sz="2400" b="1" spc="240" dirty="0">
                <a:solidFill>
                  <a:srgbClr val="253F6A"/>
                </a:solidFill>
                <a:latin typeface="Tahoma"/>
                <a:cs typeface="Tahoma"/>
              </a:rPr>
              <a:t>m</a:t>
            </a:r>
            <a:r>
              <a:rPr sz="2400" b="1" spc="70" dirty="0">
                <a:solidFill>
                  <a:srgbClr val="253F6A"/>
                </a:solidFill>
                <a:latin typeface="Tahoma"/>
                <a:cs typeface="Tahoma"/>
              </a:rPr>
              <a:t>e</a:t>
            </a:r>
            <a:r>
              <a:rPr sz="2400" b="1" spc="-30" dirty="0">
                <a:solidFill>
                  <a:srgbClr val="253F6A"/>
                </a:solidFill>
                <a:latin typeface="Tahoma"/>
                <a:cs typeface="Tahoma"/>
              </a:rPr>
              <a:t>r</a:t>
            </a:r>
            <a:r>
              <a:rPr sz="2400" b="1" spc="5" dirty="0">
                <a:solidFill>
                  <a:srgbClr val="253F6A"/>
                </a:solidFill>
                <a:latin typeface="Tahoma"/>
                <a:cs typeface="Tahoma"/>
              </a:rPr>
              <a:t>s</a:t>
            </a:r>
            <a:r>
              <a:rPr sz="2400" b="1" spc="-165" dirty="0">
                <a:solidFill>
                  <a:srgbClr val="253F6A"/>
                </a:solidFill>
                <a:latin typeface="Tahoma"/>
                <a:cs typeface="Tahoma"/>
              </a:rPr>
              <a:t>.</a:t>
            </a:r>
            <a:r>
              <a:rPr sz="2400" b="1" dirty="0">
                <a:solidFill>
                  <a:srgbClr val="253F6A"/>
                </a:solidFill>
                <a:latin typeface="Tahoma"/>
                <a:cs typeface="Tahoma"/>
              </a:rPr>
              <a:t>	</a:t>
            </a:r>
            <a:r>
              <a:rPr sz="2400" b="1" spc="280" dirty="0">
                <a:solidFill>
                  <a:srgbClr val="253F6A"/>
                </a:solidFill>
                <a:latin typeface="Tahoma"/>
                <a:cs typeface="Tahoma"/>
              </a:rPr>
              <a:t>W</a:t>
            </a:r>
            <a:r>
              <a:rPr sz="2400" b="1" spc="65" dirty="0">
                <a:solidFill>
                  <a:srgbClr val="253F6A"/>
                </a:solidFill>
                <a:latin typeface="Tahoma"/>
                <a:cs typeface="Tahoma"/>
              </a:rPr>
              <a:t>e</a:t>
            </a:r>
            <a:r>
              <a:rPr sz="2400" b="1" dirty="0">
                <a:solidFill>
                  <a:srgbClr val="253F6A"/>
                </a:solidFill>
                <a:latin typeface="Tahoma"/>
                <a:cs typeface="Tahoma"/>
              </a:rPr>
              <a:t>	</a:t>
            </a:r>
            <a:r>
              <a:rPr sz="2400" b="1" spc="140" dirty="0">
                <a:solidFill>
                  <a:srgbClr val="253F6A"/>
                </a:solidFill>
                <a:latin typeface="Tahoma"/>
                <a:cs typeface="Tahoma"/>
              </a:rPr>
              <a:t>p</a:t>
            </a:r>
            <a:r>
              <a:rPr sz="2400" b="1" spc="-30" dirty="0">
                <a:solidFill>
                  <a:srgbClr val="253F6A"/>
                </a:solidFill>
                <a:latin typeface="Tahoma"/>
                <a:cs typeface="Tahoma"/>
              </a:rPr>
              <a:t>r</a:t>
            </a:r>
            <a:r>
              <a:rPr sz="2400" b="1" spc="70" dirty="0">
                <a:solidFill>
                  <a:srgbClr val="253F6A"/>
                </a:solidFill>
                <a:latin typeface="Tahoma"/>
                <a:cs typeface="Tahoma"/>
              </a:rPr>
              <a:t>o</a:t>
            </a:r>
            <a:r>
              <a:rPr sz="2400" b="1" dirty="0">
                <a:solidFill>
                  <a:srgbClr val="253F6A"/>
                </a:solidFill>
                <a:latin typeface="Tahoma"/>
                <a:cs typeface="Tahoma"/>
              </a:rPr>
              <a:t>v</a:t>
            </a:r>
            <a:r>
              <a:rPr sz="2400" b="1" spc="-30" dirty="0">
                <a:solidFill>
                  <a:srgbClr val="253F6A"/>
                </a:solidFill>
                <a:latin typeface="Tahoma"/>
                <a:cs typeface="Tahoma"/>
              </a:rPr>
              <a:t>i</a:t>
            </a:r>
            <a:r>
              <a:rPr sz="2400" b="1" spc="140" dirty="0">
                <a:solidFill>
                  <a:srgbClr val="253F6A"/>
                </a:solidFill>
                <a:latin typeface="Tahoma"/>
                <a:cs typeface="Tahoma"/>
              </a:rPr>
              <a:t>d</a:t>
            </a:r>
            <a:r>
              <a:rPr sz="2400" b="1" spc="65" dirty="0">
                <a:solidFill>
                  <a:srgbClr val="253F6A"/>
                </a:solidFill>
                <a:latin typeface="Tahoma"/>
                <a:cs typeface="Tahoma"/>
              </a:rPr>
              <a:t>e</a:t>
            </a:r>
            <a:r>
              <a:rPr sz="2400" b="1" dirty="0">
                <a:solidFill>
                  <a:srgbClr val="253F6A"/>
                </a:solidFill>
                <a:latin typeface="Tahoma"/>
                <a:cs typeface="Tahoma"/>
              </a:rPr>
              <a:t>	</a:t>
            </a:r>
            <a:r>
              <a:rPr sz="2400" b="1" spc="20" dirty="0">
                <a:solidFill>
                  <a:srgbClr val="253F6A"/>
                </a:solidFill>
                <a:latin typeface="Tahoma"/>
                <a:cs typeface="Tahoma"/>
              </a:rPr>
              <a:t>a</a:t>
            </a:r>
            <a:r>
              <a:rPr sz="2400" b="1" dirty="0">
                <a:solidFill>
                  <a:srgbClr val="253F6A"/>
                </a:solidFill>
                <a:latin typeface="Tahoma"/>
                <a:cs typeface="Tahoma"/>
              </a:rPr>
              <a:t>	</a:t>
            </a:r>
            <a:r>
              <a:rPr sz="2400" b="1" spc="-30" dirty="0">
                <a:solidFill>
                  <a:srgbClr val="253F6A"/>
                </a:solidFill>
                <a:latin typeface="Tahoma"/>
                <a:cs typeface="Tahoma"/>
              </a:rPr>
              <a:t>f</a:t>
            </a:r>
            <a:r>
              <a:rPr sz="2400" b="1" spc="100" dirty="0">
                <a:solidFill>
                  <a:srgbClr val="253F6A"/>
                </a:solidFill>
                <a:latin typeface="Tahoma"/>
                <a:cs typeface="Tahoma"/>
              </a:rPr>
              <a:t>u</a:t>
            </a:r>
            <a:r>
              <a:rPr sz="2400" b="1" spc="-30" dirty="0">
                <a:solidFill>
                  <a:srgbClr val="253F6A"/>
                </a:solidFill>
                <a:latin typeface="Tahoma"/>
                <a:cs typeface="Tahoma"/>
              </a:rPr>
              <a:t>ll</a:t>
            </a:r>
            <a:r>
              <a:rPr sz="2400" b="1" spc="-110" dirty="0">
                <a:solidFill>
                  <a:srgbClr val="253F6A"/>
                </a:solidFill>
                <a:latin typeface="Tahoma"/>
                <a:cs typeface="Tahoma"/>
              </a:rPr>
              <a:t>-</a:t>
            </a:r>
            <a:r>
              <a:rPr sz="2400" b="1" spc="130" dirty="0">
                <a:solidFill>
                  <a:srgbClr val="253F6A"/>
                </a:solidFill>
                <a:latin typeface="Tahoma"/>
                <a:cs typeface="Tahoma"/>
              </a:rPr>
              <a:t>c</a:t>
            </a:r>
            <a:r>
              <a:rPr sz="2400" b="1" spc="10" dirty="0">
                <a:solidFill>
                  <a:srgbClr val="253F6A"/>
                </a:solidFill>
                <a:latin typeface="Tahoma"/>
                <a:cs typeface="Tahoma"/>
              </a:rPr>
              <a:t>y</a:t>
            </a:r>
            <a:r>
              <a:rPr sz="2400" b="1" spc="130" dirty="0">
                <a:solidFill>
                  <a:srgbClr val="253F6A"/>
                </a:solidFill>
                <a:latin typeface="Tahoma"/>
                <a:cs typeface="Tahoma"/>
              </a:rPr>
              <a:t>c</a:t>
            </a:r>
            <a:r>
              <a:rPr sz="2400" b="1" spc="-30" dirty="0">
                <a:solidFill>
                  <a:srgbClr val="253F6A"/>
                </a:solidFill>
                <a:latin typeface="Tahoma"/>
                <a:cs typeface="Tahoma"/>
              </a:rPr>
              <a:t>l</a:t>
            </a:r>
            <a:r>
              <a:rPr sz="2400" b="1" spc="65" dirty="0">
                <a:solidFill>
                  <a:srgbClr val="253F6A"/>
                </a:solidFill>
                <a:latin typeface="Tahoma"/>
                <a:cs typeface="Tahoma"/>
              </a:rPr>
              <a:t>e</a:t>
            </a:r>
            <a:r>
              <a:rPr sz="2400" b="1" dirty="0">
                <a:solidFill>
                  <a:srgbClr val="253F6A"/>
                </a:solidFill>
                <a:latin typeface="Tahoma"/>
                <a:cs typeface="Tahoma"/>
              </a:rPr>
              <a:t>	</a:t>
            </a:r>
            <a:r>
              <a:rPr sz="2400" b="1" spc="5" dirty="0">
                <a:solidFill>
                  <a:srgbClr val="253F6A"/>
                </a:solidFill>
                <a:latin typeface="Tahoma"/>
                <a:cs typeface="Tahoma"/>
              </a:rPr>
              <a:t>s</a:t>
            </a:r>
            <a:r>
              <a:rPr sz="2400" b="1" spc="70" dirty="0">
                <a:solidFill>
                  <a:srgbClr val="253F6A"/>
                </a:solidFill>
                <a:latin typeface="Tahoma"/>
                <a:cs typeface="Tahoma"/>
              </a:rPr>
              <a:t>o</a:t>
            </a:r>
            <a:r>
              <a:rPr sz="2400" b="1" spc="-30" dirty="0">
                <a:solidFill>
                  <a:srgbClr val="253F6A"/>
                </a:solidFill>
                <a:latin typeface="Tahoma"/>
                <a:cs typeface="Tahoma"/>
              </a:rPr>
              <a:t>f</a:t>
            </a:r>
            <a:r>
              <a:rPr sz="2400" b="1" spc="25" dirty="0">
                <a:solidFill>
                  <a:srgbClr val="253F6A"/>
                </a:solidFill>
                <a:latin typeface="Tahoma"/>
                <a:cs typeface="Tahoma"/>
              </a:rPr>
              <a:t>t</a:t>
            </a:r>
            <a:r>
              <a:rPr sz="2400" b="1" spc="75" dirty="0">
                <a:solidFill>
                  <a:srgbClr val="253F6A"/>
                </a:solidFill>
                <a:latin typeface="Tahoma"/>
                <a:cs typeface="Tahoma"/>
              </a:rPr>
              <a:t>w</a:t>
            </a:r>
            <a:r>
              <a:rPr sz="2400" b="1" spc="25" dirty="0">
                <a:solidFill>
                  <a:srgbClr val="253F6A"/>
                </a:solidFill>
                <a:latin typeface="Tahoma"/>
                <a:cs typeface="Tahoma"/>
              </a:rPr>
              <a:t>a</a:t>
            </a:r>
            <a:r>
              <a:rPr sz="2400" b="1" spc="-30" dirty="0">
                <a:solidFill>
                  <a:srgbClr val="253F6A"/>
                </a:solidFill>
                <a:latin typeface="Tahoma"/>
                <a:cs typeface="Tahoma"/>
              </a:rPr>
              <a:t>r</a:t>
            </a:r>
            <a:r>
              <a:rPr sz="2400" b="1" spc="65" dirty="0">
                <a:solidFill>
                  <a:srgbClr val="253F6A"/>
                </a:solidFill>
                <a:latin typeface="Tahoma"/>
                <a:cs typeface="Tahoma"/>
              </a:rPr>
              <a:t>e</a:t>
            </a:r>
            <a:endParaRPr sz="2400">
              <a:latin typeface="Tahoma"/>
              <a:cs typeface="Tahoma"/>
            </a:endParaRPr>
          </a:p>
        </p:txBody>
      </p:sp>
      <p:sp>
        <p:nvSpPr>
          <p:cNvPr id="16" name="object 16"/>
          <p:cNvSpPr txBox="1"/>
          <p:nvPr/>
        </p:nvSpPr>
        <p:spPr>
          <a:xfrm>
            <a:off x="891516" y="7931615"/>
            <a:ext cx="8856980" cy="863600"/>
          </a:xfrm>
          <a:prstGeom prst="rect">
            <a:avLst/>
          </a:prstGeom>
        </p:spPr>
        <p:txBody>
          <a:bodyPr vert="horz" wrap="square" lIns="0" tIns="12700" rIns="0" bIns="0" rtlCol="0">
            <a:spAutoFit/>
          </a:bodyPr>
          <a:lstStyle/>
          <a:p>
            <a:pPr marL="12700" marR="5080">
              <a:lnSpc>
                <a:spcPct val="114599"/>
              </a:lnSpc>
              <a:spcBef>
                <a:spcPts val="100"/>
              </a:spcBef>
              <a:tabLst>
                <a:tab pos="2315210" algn="l"/>
                <a:tab pos="3611879" algn="l"/>
                <a:tab pos="4451985" algn="l"/>
                <a:tab pos="5716905" algn="l"/>
                <a:tab pos="7620000" algn="l"/>
                <a:tab pos="8131809" algn="l"/>
              </a:tabLst>
            </a:pPr>
            <a:r>
              <a:rPr sz="2400" b="1" spc="140" dirty="0">
                <a:solidFill>
                  <a:srgbClr val="253F6A"/>
                </a:solidFill>
                <a:latin typeface="Tahoma"/>
                <a:cs typeface="Tahoma"/>
              </a:rPr>
              <a:t>d</a:t>
            </a:r>
            <a:r>
              <a:rPr sz="2400" b="1" spc="70" dirty="0">
                <a:solidFill>
                  <a:srgbClr val="253F6A"/>
                </a:solidFill>
                <a:latin typeface="Tahoma"/>
                <a:cs typeface="Tahoma"/>
              </a:rPr>
              <a:t>e</a:t>
            </a:r>
            <a:r>
              <a:rPr sz="2400" b="1" dirty="0">
                <a:solidFill>
                  <a:srgbClr val="253F6A"/>
                </a:solidFill>
                <a:latin typeface="Tahoma"/>
                <a:cs typeface="Tahoma"/>
              </a:rPr>
              <a:t>v</a:t>
            </a:r>
            <a:r>
              <a:rPr sz="2400" b="1" spc="70" dirty="0">
                <a:solidFill>
                  <a:srgbClr val="253F6A"/>
                </a:solidFill>
                <a:latin typeface="Tahoma"/>
                <a:cs typeface="Tahoma"/>
              </a:rPr>
              <a:t>e</a:t>
            </a:r>
            <a:r>
              <a:rPr sz="2400" b="1" spc="-30" dirty="0">
                <a:solidFill>
                  <a:srgbClr val="253F6A"/>
                </a:solidFill>
                <a:latin typeface="Tahoma"/>
                <a:cs typeface="Tahoma"/>
              </a:rPr>
              <a:t>l</a:t>
            </a:r>
            <a:r>
              <a:rPr sz="2400" b="1" spc="70" dirty="0">
                <a:solidFill>
                  <a:srgbClr val="253F6A"/>
                </a:solidFill>
                <a:latin typeface="Tahoma"/>
                <a:cs typeface="Tahoma"/>
              </a:rPr>
              <a:t>o</a:t>
            </a:r>
            <a:r>
              <a:rPr sz="2400" b="1" spc="140" dirty="0">
                <a:solidFill>
                  <a:srgbClr val="253F6A"/>
                </a:solidFill>
                <a:latin typeface="Tahoma"/>
                <a:cs typeface="Tahoma"/>
              </a:rPr>
              <a:t>p</a:t>
            </a:r>
            <a:r>
              <a:rPr sz="2400" b="1" spc="240" dirty="0">
                <a:solidFill>
                  <a:srgbClr val="253F6A"/>
                </a:solidFill>
                <a:latin typeface="Tahoma"/>
                <a:cs typeface="Tahoma"/>
              </a:rPr>
              <a:t>m</a:t>
            </a:r>
            <a:r>
              <a:rPr sz="2400" b="1" spc="70" dirty="0">
                <a:solidFill>
                  <a:srgbClr val="253F6A"/>
                </a:solidFill>
                <a:latin typeface="Tahoma"/>
                <a:cs typeface="Tahoma"/>
              </a:rPr>
              <a:t>e</a:t>
            </a:r>
            <a:r>
              <a:rPr sz="2400" b="1" spc="110" dirty="0">
                <a:solidFill>
                  <a:srgbClr val="253F6A"/>
                </a:solidFill>
                <a:latin typeface="Tahoma"/>
                <a:cs typeface="Tahoma"/>
              </a:rPr>
              <a:t>n</a:t>
            </a:r>
            <a:r>
              <a:rPr sz="2400" b="1" spc="20" dirty="0">
                <a:solidFill>
                  <a:srgbClr val="253F6A"/>
                </a:solidFill>
                <a:latin typeface="Tahoma"/>
                <a:cs typeface="Tahoma"/>
              </a:rPr>
              <a:t>t</a:t>
            </a:r>
            <a:r>
              <a:rPr sz="2400" b="1" dirty="0">
                <a:solidFill>
                  <a:srgbClr val="253F6A"/>
                </a:solidFill>
                <a:latin typeface="Tahoma"/>
                <a:cs typeface="Tahoma"/>
              </a:rPr>
              <a:t>	</a:t>
            </a:r>
            <a:r>
              <a:rPr sz="2400" b="1" spc="5" dirty="0">
                <a:solidFill>
                  <a:srgbClr val="253F6A"/>
                </a:solidFill>
                <a:latin typeface="Tahoma"/>
                <a:cs typeface="Tahoma"/>
              </a:rPr>
              <a:t>s</a:t>
            </a:r>
            <a:r>
              <a:rPr sz="2400" b="1" spc="70" dirty="0">
                <a:solidFill>
                  <a:srgbClr val="253F6A"/>
                </a:solidFill>
                <a:latin typeface="Tahoma"/>
                <a:cs typeface="Tahoma"/>
              </a:rPr>
              <a:t>e</a:t>
            </a:r>
            <a:r>
              <a:rPr sz="2400" b="1" spc="-30" dirty="0">
                <a:solidFill>
                  <a:srgbClr val="253F6A"/>
                </a:solidFill>
                <a:latin typeface="Tahoma"/>
                <a:cs typeface="Tahoma"/>
              </a:rPr>
              <a:t>r</a:t>
            </a:r>
            <a:r>
              <a:rPr sz="2400" b="1" dirty="0">
                <a:solidFill>
                  <a:srgbClr val="253F6A"/>
                </a:solidFill>
                <a:latin typeface="Tahoma"/>
                <a:cs typeface="Tahoma"/>
              </a:rPr>
              <a:t>v</a:t>
            </a:r>
            <a:r>
              <a:rPr sz="2400" b="1" spc="-30" dirty="0">
                <a:solidFill>
                  <a:srgbClr val="253F6A"/>
                </a:solidFill>
                <a:latin typeface="Tahoma"/>
                <a:cs typeface="Tahoma"/>
              </a:rPr>
              <a:t>i</a:t>
            </a:r>
            <a:r>
              <a:rPr sz="2400" b="1" spc="130" dirty="0">
                <a:solidFill>
                  <a:srgbClr val="253F6A"/>
                </a:solidFill>
                <a:latin typeface="Tahoma"/>
                <a:cs typeface="Tahoma"/>
              </a:rPr>
              <a:t>c</a:t>
            </a:r>
            <a:r>
              <a:rPr sz="2400" b="1" spc="65" dirty="0">
                <a:solidFill>
                  <a:srgbClr val="253F6A"/>
                </a:solidFill>
                <a:latin typeface="Tahoma"/>
                <a:cs typeface="Tahoma"/>
              </a:rPr>
              <a:t>e</a:t>
            </a:r>
            <a:r>
              <a:rPr sz="2400" b="1" dirty="0">
                <a:solidFill>
                  <a:srgbClr val="253F6A"/>
                </a:solidFill>
                <a:latin typeface="Tahoma"/>
                <a:cs typeface="Tahoma"/>
              </a:rPr>
              <a:t>	</a:t>
            </a:r>
            <a:r>
              <a:rPr sz="2400" b="1" spc="25" dirty="0">
                <a:solidFill>
                  <a:srgbClr val="253F6A"/>
                </a:solidFill>
                <a:latin typeface="Tahoma"/>
                <a:cs typeface="Tahoma"/>
              </a:rPr>
              <a:t>t</a:t>
            </a:r>
            <a:r>
              <a:rPr sz="2400" b="1" spc="110" dirty="0">
                <a:solidFill>
                  <a:srgbClr val="253F6A"/>
                </a:solidFill>
                <a:latin typeface="Tahoma"/>
                <a:cs typeface="Tahoma"/>
              </a:rPr>
              <a:t>h</a:t>
            </a:r>
            <a:r>
              <a:rPr sz="2400" b="1" spc="25" dirty="0">
                <a:solidFill>
                  <a:srgbClr val="253F6A"/>
                </a:solidFill>
                <a:latin typeface="Tahoma"/>
                <a:cs typeface="Tahoma"/>
              </a:rPr>
              <a:t>a</a:t>
            </a:r>
            <a:r>
              <a:rPr sz="2400" b="1" spc="20" dirty="0">
                <a:solidFill>
                  <a:srgbClr val="253F6A"/>
                </a:solidFill>
                <a:latin typeface="Tahoma"/>
                <a:cs typeface="Tahoma"/>
              </a:rPr>
              <a:t>t</a:t>
            </a:r>
            <a:r>
              <a:rPr sz="2400" b="1" dirty="0">
                <a:solidFill>
                  <a:srgbClr val="253F6A"/>
                </a:solidFill>
                <a:latin typeface="Tahoma"/>
                <a:cs typeface="Tahoma"/>
              </a:rPr>
              <a:t>	</a:t>
            </a:r>
            <a:r>
              <a:rPr sz="2400" b="1" spc="25" dirty="0">
                <a:solidFill>
                  <a:srgbClr val="253F6A"/>
                </a:solidFill>
                <a:latin typeface="Tahoma"/>
                <a:cs typeface="Tahoma"/>
              </a:rPr>
              <a:t>a</a:t>
            </a:r>
            <a:r>
              <a:rPr sz="2400" b="1" spc="140" dirty="0">
                <a:solidFill>
                  <a:srgbClr val="253F6A"/>
                </a:solidFill>
                <a:latin typeface="Tahoma"/>
                <a:cs typeface="Tahoma"/>
              </a:rPr>
              <a:t>d</a:t>
            </a:r>
            <a:r>
              <a:rPr sz="2400" b="1" spc="25" dirty="0">
                <a:solidFill>
                  <a:srgbClr val="253F6A"/>
                </a:solidFill>
                <a:latin typeface="Tahoma"/>
                <a:cs typeface="Tahoma"/>
              </a:rPr>
              <a:t>a</a:t>
            </a:r>
            <a:r>
              <a:rPr sz="2400" b="1" spc="140" dirty="0">
                <a:solidFill>
                  <a:srgbClr val="253F6A"/>
                </a:solidFill>
                <a:latin typeface="Tahoma"/>
                <a:cs typeface="Tahoma"/>
              </a:rPr>
              <a:t>p</a:t>
            </a:r>
            <a:r>
              <a:rPr sz="2400" b="1" spc="25" dirty="0">
                <a:solidFill>
                  <a:srgbClr val="253F6A"/>
                </a:solidFill>
                <a:latin typeface="Tahoma"/>
                <a:cs typeface="Tahoma"/>
              </a:rPr>
              <a:t>t</a:t>
            </a:r>
            <a:r>
              <a:rPr sz="2400" b="1" dirty="0">
                <a:solidFill>
                  <a:srgbClr val="253F6A"/>
                </a:solidFill>
                <a:latin typeface="Tahoma"/>
                <a:cs typeface="Tahoma"/>
              </a:rPr>
              <a:t>s	</a:t>
            </a:r>
            <a:r>
              <a:rPr sz="2400" b="1" spc="5" dirty="0">
                <a:solidFill>
                  <a:srgbClr val="253F6A"/>
                </a:solidFill>
                <a:latin typeface="Tahoma"/>
                <a:cs typeface="Tahoma"/>
              </a:rPr>
              <a:t>s</a:t>
            </a:r>
            <a:r>
              <a:rPr sz="2400" b="1" spc="70" dirty="0">
                <a:solidFill>
                  <a:srgbClr val="253F6A"/>
                </a:solidFill>
                <a:latin typeface="Tahoma"/>
                <a:cs typeface="Tahoma"/>
              </a:rPr>
              <a:t>e</a:t>
            </a:r>
            <a:r>
              <a:rPr sz="2400" b="1" spc="25" dirty="0">
                <a:solidFill>
                  <a:srgbClr val="253F6A"/>
                </a:solidFill>
                <a:latin typeface="Tahoma"/>
                <a:cs typeface="Tahoma"/>
              </a:rPr>
              <a:t>a</a:t>
            </a:r>
            <a:r>
              <a:rPr sz="2400" b="1" spc="240" dirty="0">
                <a:solidFill>
                  <a:srgbClr val="253F6A"/>
                </a:solidFill>
                <a:latin typeface="Tahoma"/>
                <a:cs typeface="Tahoma"/>
              </a:rPr>
              <a:t>m</a:t>
            </a:r>
            <a:r>
              <a:rPr sz="2400" b="1" spc="-30" dirty="0">
                <a:solidFill>
                  <a:srgbClr val="253F6A"/>
                </a:solidFill>
                <a:latin typeface="Tahoma"/>
                <a:cs typeface="Tahoma"/>
              </a:rPr>
              <a:t>l</a:t>
            </a:r>
            <a:r>
              <a:rPr sz="2400" b="1" spc="70" dirty="0">
                <a:solidFill>
                  <a:srgbClr val="253F6A"/>
                </a:solidFill>
                <a:latin typeface="Tahoma"/>
                <a:cs typeface="Tahoma"/>
              </a:rPr>
              <a:t>e</a:t>
            </a:r>
            <a:r>
              <a:rPr sz="2400" b="1" spc="5" dirty="0">
                <a:solidFill>
                  <a:srgbClr val="253F6A"/>
                </a:solidFill>
                <a:latin typeface="Tahoma"/>
                <a:cs typeface="Tahoma"/>
              </a:rPr>
              <a:t>ss</a:t>
            </a:r>
            <a:r>
              <a:rPr sz="2400" b="1" spc="-30" dirty="0">
                <a:solidFill>
                  <a:srgbClr val="253F6A"/>
                </a:solidFill>
                <a:latin typeface="Tahoma"/>
                <a:cs typeface="Tahoma"/>
              </a:rPr>
              <a:t>l</a:t>
            </a:r>
            <a:r>
              <a:rPr sz="2400" b="1" spc="5" dirty="0">
                <a:solidFill>
                  <a:srgbClr val="253F6A"/>
                </a:solidFill>
                <a:latin typeface="Tahoma"/>
                <a:cs typeface="Tahoma"/>
              </a:rPr>
              <a:t>y</a:t>
            </a:r>
            <a:r>
              <a:rPr sz="2400" b="1" dirty="0">
                <a:solidFill>
                  <a:srgbClr val="253F6A"/>
                </a:solidFill>
                <a:latin typeface="Tahoma"/>
                <a:cs typeface="Tahoma"/>
              </a:rPr>
              <a:t>	</a:t>
            </a:r>
            <a:r>
              <a:rPr sz="2400" b="1" spc="25" dirty="0">
                <a:solidFill>
                  <a:srgbClr val="253F6A"/>
                </a:solidFill>
                <a:latin typeface="Tahoma"/>
                <a:cs typeface="Tahoma"/>
              </a:rPr>
              <a:t>t</a:t>
            </a:r>
            <a:r>
              <a:rPr sz="2400" b="1" spc="65" dirty="0">
                <a:solidFill>
                  <a:srgbClr val="253F6A"/>
                </a:solidFill>
                <a:latin typeface="Tahoma"/>
                <a:cs typeface="Tahoma"/>
              </a:rPr>
              <a:t>o</a:t>
            </a:r>
            <a:r>
              <a:rPr sz="2400" b="1" dirty="0">
                <a:solidFill>
                  <a:srgbClr val="253F6A"/>
                </a:solidFill>
                <a:latin typeface="Tahoma"/>
                <a:cs typeface="Tahoma"/>
              </a:rPr>
              <a:t>	</a:t>
            </a:r>
            <a:r>
              <a:rPr sz="2400" b="1" spc="10" dirty="0">
                <a:solidFill>
                  <a:srgbClr val="253F6A"/>
                </a:solidFill>
                <a:latin typeface="Tahoma"/>
                <a:cs typeface="Tahoma"/>
              </a:rPr>
              <a:t>y</a:t>
            </a:r>
            <a:r>
              <a:rPr sz="2400" b="1" spc="70" dirty="0">
                <a:solidFill>
                  <a:srgbClr val="253F6A"/>
                </a:solidFill>
                <a:latin typeface="Tahoma"/>
                <a:cs typeface="Tahoma"/>
              </a:rPr>
              <a:t>o</a:t>
            </a:r>
            <a:r>
              <a:rPr sz="2400" b="1" spc="100" dirty="0">
                <a:solidFill>
                  <a:srgbClr val="253F6A"/>
                </a:solidFill>
                <a:latin typeface="Tahoma"/>
                <a:cs typeface="Tahoma"/>
              </a:rPr>
              <a:t>u</a:t>
            </a:r>
            <a:r>
              <a:rPr sz="2400" b="1" spc="-30" dirty="0">
                <a:solidFill>
                  <a:srgbClr val="253F6A"/>
                </a:solidFill>
                <a:latin typeface="Tahoma"/>
                <a:cs typeface="Tahoma"/>
              </a:rPr>
              <a:t>r  </a:t>
            </a:r>
            <a:r>
              <a:rPr sz="2400" b="1" spc="35" dirty="0">
                <a:solidFill>
                  <a:srgbClr val="253F6A"/>
                </a:solidFill>
                <a:latin typeface="Tahoma"/>
                <a:cs typeface="Tahoma"/>
              </a:rPr>
              <a:t>project</a:t>
            </a:r>
            <a:r>
              <a:rPr sz="2400" b="1" spc="-30" dirty="0">
                <a:solidFill>
                  <a:srgbClr val="253F6A"/>
                </a:solidFill>
                <a:latin typeface="Tahoma"/>
                <a:cs typeface="Tahoma"/>
              </a:rPr>
              <a:t> </a:t>
            </a:r>
            <a:r>
              <a:rPr sz="2400" b="1" spc="60" dirty="0">
                <a:solidFill>
                  <a:srgbClr val="253F6A"/>
                </a:solidFill>
                <a:latin typeface="Tahoma"/>
                <a:cs typeface="Tahoma"/>
              </a:rPr>
              <a:t>requirements</a:t>
            </a:r>
            <a:r>
              <a:rPr sz="2400" b="1" spc="-25" dirty="0">
                <a:solidFill>
                  <a:srgbClr val="253F6A"/>
                </a:solidFill>
                <a:latin typeface="Tahoma"/>
                <a:cs typeface="Tahoma"/>
              </a:rPr>
              <a:t> </a:t>
            </a:r>
            <a:r>
              <a:rPr sz="2400" b="1" spc="90" dirty="0">
                <a:solidFill>
                  <a:srgbClr val="253F6A"/>
                </a:solidFill>
                <a:latin typeface="Tahoma"/>
                <a:cs typeface="Tahoma"/>
              </a:rPr>
              <a:t>and</a:t>
            </a:r>
            <a:r>
              <a:rPr sz="2400" b="1" spc="-25" dirty="0">
                <a:solidFill>
                  <a:srgbClr val="253F6A"/>
                </a:solidFill>
                <a:latin typeface="Tahoma"/>
                <a:cs typeface="Tahoma"/>
              </a:rPr>
              <a:t> </a:t>
            </a:r>
            <a:r>
              <a:rPr sz="2400" b="1" spc="50" dirty="0">
                <a:solidFill>
                  <a:srgbClr val="253F6A"/>
                </a:solidFill>
                <a:latin typeface="Tahoma"/>
                <a:cs typeface="Tahoma"/>
              </a:rPr>
              <a:t>business</a:t>
            </a:r>
            <a:r>
              <a:rPr sz="2400" b="1" spc="-25" dirty="0">
                <a:solidFill>
                  <a:srgbClr val="253F6A"/>
                </a:solidFill>
                <a:latin typeface="Tahoma"/>
                <a:cs typeface="Tahoma"/>
              </a:rPr>
              <a:t> </a:t>
            </a:r>
            <a:r>
              <a:rPr sz="2400" b="1" spc="40" dirty="0">
                <a:solidFill>
                  <a:srgbClr val="253F6A"/>
                </a:solidFill>
                <a:latin typeface="Tahoma"/>
                <a:cs typeface="Tahoma"/>
              </a:rPr>
              <a:t>needs.</a:t>
            </a:r>
            <a:endParaRPr sz="2400">
              <a:latin typeface="Tahoma"/>
              <a:cs typeface="Tahoma"/>
            </a:endParaRPr>
          </a:p>
        </p:txBody>
      </p:sp>
      <p:sp>
        <p:nvSpPr>
          <p:cNvPr id="17" name="object 17"/>
          <p:cNvSpPr/>
          <p:nvPr/>
        </p:nvSpPr>
        <p:spPr>
          <a:xfrm>
            <a:off x="904216" y="3428587"/>
            <a:ext cx="8829675" cy="76200"/>
          </a:xfrm>
          <a:custGeom>
            <a:avLst/>
            <a:gdLst/>
            <a:ahLst/>
            <a:cxnLst/>
            <a:rect l="l" t="t" r="r" b="b"/>
            <a:pathLst>
              <a:path w="8829675" h="76200">
                <a:moveTo>
                  <a:pt x="8829674" y="76199"/>
                </a:moveTo>
                <a:lnTo>
                  <a:pt x="0" y="76199"/>
                </a:lnTo>
                <a:lnTo>
                  <a:pt x="0" y="0"/>
                </a:lnTo>
                <a:lnTo>
                  <a:pt x="8829674" y="0"/>
                </a:lnTo>
                <a:lnTo>
                  <a:pt x="8829674" y="76199"/>
                </a:lnTo>
                <a:close/>
              </a:path>
            </a:pathLst>
          </a:custGeom>
          <a:solidFill>
            <a:srgbClr val="253F6A"/>
          </a:solid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8D00-F4A6-7C10-D1B3-4C5B51E67E92}"/>
              </a:ext>
            </a:extLst>
          </p:cNvPr>
          <p:cNvSpPr>
            <a:spLocks noGrp="1"/>
          </p:cNvSpPr>
          <p:nvPr>
            <p:ph type="title"/>
          </p:nvPr>
        </p:nvSpPr>
        <p:spPr>
          <a:xfrm>
            <a:off x="891516" y="431831"/>
            <a:ext cx="16101084" cy="1015663"/>
          </a:xfrm>
        </p:spPr>
        <p:txBody>
          <a:bodyPr/>
          <a:lstStyle/>
          <a:p>
            <a:r>
              <a:rPr lang="en-US" sz="6600" dirty="0">
                <a:solidFill>
                  <a:srgbClr val="FF0000"/>
                </a:solidFill>
              </a:rPr>
              <a:t>ORGANIZATIONAL STRUCTURE : </a:t>
            </a:r>
          </a:p>
        </p:txBody>
      </p:sp>
      <p:sp>
        <p:nvSpPr>
          <p:cNvPr id="3" name="Text Placeholder 2">
            <a:extLst>
              <a:ext uri="{FF2B5EF4-FFF2-40B4-BE49-F238E27FC236}">
                <a16:creationId xmlns:a16="http://schemas.microsoft.com/office/drawing/2014/main" id="{5B6B5CB8-3C83-CFB4-3FDF-4E8BB426617F}"/>
              </a:ext>
            </a:extLst>
          </p:cNvPr>
          <p:cNvSpPr>
            <a:spLocks noGrp="1"/>
          </p:cNvSpPr>
          <p:nvPr>
            <p:ph idx="1"/>
          </p:nvPr>
        </p:nvSpPr>
        <p:spPr/>
        <p:txBody>
          <a:bodyPr/>
          <a:lstStyle/>
          <a:p>
            <a:endParaRPr lang="en-US" dirty="0"/>
          </a:p>
        </p:txBody>
      </p:sp>
      <p:sp>
        <p:nvSpPr>
          <p:cNvPr id="6" name="Rectangle 5">
            <a:extLst>
              <a:ext uri="{FF2B5EF4-FFF2-40B4-BE49-F238E27FC236}">
                <a16:creationId xmlns:a16="http://schemas.microsoft.com/office/drawing/2014/main" id="{94214CD0-5E16-82B3-333B-5F85636DE181}"/>
              </a:ext>
            </a:extLst>
          </p:cNvPr>
          <p:cNvSpPr/>
          <p:nvPr/>
        </p:nvSpPr>
        <p:spPr>
          <a:xfrm>
            <a:off x="457200" y="2171700"/>
            <a:ext cx="16687800" cy="7988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utoShape 2" descr="An organizational structure chart of I Bacus Tech, depicting roles such as Founder &amp; Director, Advisors, Strategy Lead, Marketing Lead, Full Stack Developers, Power BI Developers, Digital Transformation Specialist, Business Development Executive, and Finance Manager. The chart shows a hierarchical layout with the Founder at the top, followed by Advisors and Leads, then developers and other team members.">
            <a:extLst>
              <a:ext uri="{FF2B5EF4-FFF2-40B4-BE49-F238E27FC236}">
                <a16:creationId xmlns:a16="http://schemas.microsoft.com/office/drawing/2014/main" id="{A4411FC4-DE6C-87AB-2F60-8F2CED20EBBD}"/>
              </a:ext>
            </a:extLst>
          </p:cNvPr>
          <p:cNvSpPr>
            <a:spLocks noChangeAspect="1" noChangeArrowheads="1"/>
          </p:cNvSpPr>
          <p:nvPr/>
        </p:nvSpPr>
        <p:spPr bwMode="auto">
          <a:xfrm>
            <a:off x="6858000" y="880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F6452CAB-F489-1BF3-E552-E3935232F297}"/>
              </a:ext>
            </a:extLst>
          </p:cNvPr>
          <p:cNvPicPr>
            <a:picLocks noChangeAspect="1"/>
          </p:cNvPicPr>
          <p:nvPr/>
        </p:nvPicPr>
        <p:blipFill>
          <a:blip r:embed="rId2"/>
          <a:stretch>
            <a:fillRect/>
          </a:stretch>
        </p:blipFill>
        <p:spPr>
          <a:xfrm>
            <a:off x="186568" y="1808913"/>
            <a:ext cx="17644232" cy="8718093"/>
          </a:xfrm>
          <a:prstGeom prst="rect">
            <a:avLst/>
          </a:prstGeom>
        </p:spPr>
      </p:pic>
    </p:spTree>
    <p:extLst>
      <p:ext uri="{BB962C8B-B14F-4D97-AF65-F5344CB8AC3E}">
        <p14:creationId xmlns:p14="http://schemas.microsoft.com/office/powerpoint/2010/main" val="259371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64161" y="3696988"/>
            <a:ext cx="113664" cy="995044"/>
          </a:xfrm>
          <a:custGeom>
            <a:avLst/>
            <a:gdLst/>
            <a:ahLst/>
            <a:cxnLst/>
            <a:rect l="l" t="t" r="r" b="b"/>
            <a:pathLst>
              <a:path w="113664" h="995045">
                <a:moveTo>
                  <a:pt x="113044" y="994433"/>
                </a:moveTo>
                <a:lnTo>
                  <a:pt x="0" y="994433"/>
                </a:lnTo>
                <a:lnTo>
                  <a:pt x="0" y="0"/>
                </a:lnTo>
                <a:lnTo>
                  <a:pt x="113044" y="0"/>
                </a:lnTo>
                <a:lnTo>
                  <a:pt x="113044" y="994433"/>
                </a:lnTo>
                <a:close/>
              </a:path>
            </a:pathLst>
          </a:custGeom>
          <a:solidFill>
            <a:srgbClr val="203458"/>
          </a:solidFill>
        </p:spPr>
        <p:txBody>
          <a:bodyPr wrap="square" lIns="0" tIns="0" rIns="0" bIns="0" rtlCol="0"/>
          <a:lstStyle/>
          <a:p>
            <a:endParaRPr/>
          </a:p>
        </p:txBody>
      </p:sp>
      <p:sp>
        <p:nvSpPr>
          <p:cNvPr id="3" name="object 3"/>
          <p:cNvSpPr/>
          <p:nvPr/>
        </p:nvSpPr>
        <p:spPr>
          <a:xfrm>
            <a:off x="6914234" y="3696988"/>
            <a:ext cx="113664" cy="995044"/>
          </a:xfrm>
          <a:custGeom>
            <a:avLst/>
            <a:gdLst/>
            <a:ahLst/>
            <a:cxnLst/>
            <a:rect l="l" t="t" r="r" b="b"/>
            <a:pathLst>
              <a:path w="113665" h="995045">
                <a:moveTo>
                  <a:pt x="113044" y="994433"/>
                </a:moveTo>
                <a:lnTo>
                  <a:pt x="0" y="994433"/>
                </a:lnTo>
                <a:lnTo>
                  <a:pt x="0" y="0"/>
                </a:lnTo>
                <a:lnTo>
                  <a:pt x="113044" y="0"/>
                </a:lnTo>
                <a:lnTo>
                  <a:pt x="113044" y="994433"/>
                </a:lnTo>
                <a:close/>
              </a:path>
            </a:pathLst>
          </a:custGeom>
          <a:solidFill>
            <a:srgbClr val="203458"/>
          </a:solidFill>
        </p:spPr>
        <p:txBody>
          <a:bodyPr wrap="square" lIns="0" tIns="0" rIns="0" bIns="0" rtlCol="0"/>
          <a:lstStyle/>
          <a:p>
            <a:endParaRPr/>
          </a:p>
        </p:txBody>
      </p:sp>
      <p:sp>
        <p:nvSpPr>
          <p:cNvPr id="4" name="object 4"/>
          <p:cNvSpPr/>
          <p:nvPr/>
        </p:nvSpPr>
        <p:spPr>
          <a:xfrm>
            <a:off x="11262514" y="3696988"/>
            <a:ext cx="113664" cy="995044"/>
          </a:xfrm>
          <a:custGeom>
            <a:avLst/>
            <a:gdLst/>
            <a:ahLst/>
            <a:cxnLst/>
            <a:rect l="l" t="t" r="r" b="b"/>
            <a:pathLst>
              <a:path w="113665" h="995045">
                <a:moveTo>
                  <a:pt x="113044" y="994433"/>
                </a:moveTo>
                <a:lnTo>
                  <a:pt x="0" y="994433"/>
                </a:lnTo>
                <a:lnTo>
                  <a:pt x="0" y="0"/>
                </a:lnTo>
                <a:lnTo>
                  <a:pt x="113044" y="0"/>
                </a:lnTo>
                <a:lnTo>
                  <a:pt x="113044" y="994433"/>
                </a:lnTo>
                <a:close/>
              </a:path>
            </a:pathLst>
          </a:custGeom>
          <a:solidFill>
            <a:srgbClr val="203458"/>
          </a:solidFill>
        </p:spPr>
        <p:txBody>
          <a:bodyPr wrap="square" lIns="0" tIns="0" rIns="0" bIns="0" rtlCol="0"/>
          <a:lstStyle/>
          <a:p>
            <a:endParaRPr/>
          </a:p>
        </p:txBody>
      </p:sp>
      <p:grpSp>
        <p:nvGrpSpPr>
          <p:cNvPr id="5" name="object 5"/>
          <p:cNvGrpSpPr/>
          <p:nvPr/>
        </p:nvGrpSpPr>
        <p:grpSpPr>
          <a:xfrm>
            <a:off x="0" y="0"/>
            <a:ext cx="18288000" cy="8069580"/>
            <a:chOff x="0" y="0"/>
            <a:chExt cx="18288000" cy="8069580"/>
          </a:xfrm>
        </p:grpSpPr>
        <p:sp>
          <p:nvSpPr>
            <p:cNvPr id="6" name="object 6"/>
            <p:cNvSpPr/>
            <p:nvPr/>
          </p:nvSpPr>
          <p:spPr>
            <a:xfrm>
              <a:off x="15610794" y="3696988"/>
              <a:ext cx="113664" cy="995044"/>
            </a:xfrm>
            <a:custGeom>
              <a:avLst/>
              <a:gdLst/>
              <a:ahLst/>
              <a:cxnLst/>
              <a:rect l="l" t="t" r="r" b="b"/>
              <a:pathLst>
                <a:path w="113665" h="995045">
                  <a:moveTo>
                    <a:pt x="113044" y="994433"/>
                  </a:moveTo>
                  <a:lnTo>
                    <a:pt x="0" y="994433"/>
                  </a:lnTo>
                  <a:lnTo>
                    <a:pt x="0" y="0"/>
                  </a:lnTo>
                  <a:lnTo>
                    <a:pt x="113044" y="0"/>
                  </a:lnTo>
                  <a:lnTo>
                    <a:pt x="113044" y="994433"/>
                  </a:lnTo>
                  <a:close/>
                </a:path>
              </a:pathLst>
            </a:custGeom>
            <a:solidFill>
              <a:srgbClr val="203458"/>
            </a:solidFill>
          </p:spPr>
          <p:txBody>
            <a:bodyPr wrap="square" lIns="0" tIns="0" rIns="0" bIns="0" rtlCol="0"/>
            <a:lstStyle/>
            <a:p>
              <a:endParaRPr/>
            </a:p>
          </p:txBody>
        </p:sp>
        <p:pic>
          <p:nvPicPr>
            <p:cNvPr id="7" name="object 7"/>
            <p:cNvPicPr/>
            <p:nvPr/>
          </p:nvPicPr>
          <p:blipFill>
            <a:blip r:embed="rId2" cstate="print"/>
            <a:stretch>
              <a:fillRect/>
            </a:stretch>
          </p:blipFill>
          <p:spPr>
            <a:xfrm>
              <a:off x="0" y="0"/>
              <a:ext cx="18287999" cy="3984448"/>
            </a:xfrm>
            <a:prstGeom prst="rect">
              <a:avLst/>
            </a:prstGeom>
          </p:spPr>
        </p:pic>
        <p:sp>
          <p:nvSpPr>
            <p:cNvPr id="8" name="object 8"/>
            <p:cNvSpPr/>
            <p:nvPr/>
          </p:nvSpPr>
          <p:spPr>
            <a:xfrm>
              <a:off x="0" y="0"/>
              <a:ext cx="2863850" cy="1157605"/>
            </a:xfrm>
            <a:custGeom>
              <a:avLst/>
              <a:gdLst/>
              <a:ahLst/>
              <a:cxnLst/>
              <a:rect l="l" t="t" r="r" b="b"/>
              <a:pathLst>
                <a:path w="2863850" h="1157605">
                  <a:moveTo>
                    <a:pt x="0" y="0"/>
                  </a:moveTo>
                  <a:lnTo>
                    <a:pt x="2863481" y="0"/>
                  </a:lnTo>
                  <a:lnTo>
                    <a:pt x="2863481" y="1157398"/>
                  </a:lnTo>
                  <a:lnTo>
                    <a:pt x="0" y="1157398"/>
                  </a:lnTo>
                  <a:lnTo>
                    <a:pt x="0"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4686" y="0"/>
              <a:ext cx="2857499" cy="1076324"/>
            </a:xfrm>
            <a:prstGeom prst="rect">
              <a:avLst/>
            </a:prstGeom>
          </p:spPr>
        </p:pic>
        <p:sp>
          <p:nvSpPr>
            <p:cNvPr id="10" name="object 10"/>
            <p:cNvSpPr/>
            <p:nvPr/>
          </p:nvSpPr>
          <p:spPr>
            <a:xfrm>
              <a:off x="1003063" y="4413876"/>
              <a:ext cx="3235325" cy="3655695"/>
            </a:xfrm>
            <a:custGeom>
              <a:avLst/>
              <a:gdLst/>
              <a:ahLst/>
              <a:cxnLst/>
              <a:rect l="l" t="t" r="r" b="b"/>
              <a:pathLst>
                <a:path w="3235325" h="3655695">
                  <a:moveTo>
                    <a:pt x="3100683" y="3655152"/>
                  </a:moveTo>
                  <a:lnTo>
                    <a:pt x="134556" y="3655152"/>
                  </a:lnTo>
                  <a:lnTo>
                    <a:pt x="92091" y="3648276"/>
                  </a:lnTo>
                  <a:lnTo>
                    <a:pt x="55162" y="3629142"/>
                  </a:lnTo>
                  <a:lnTo>
                    <a:pt x="26010" y="3599989"/>
                  </a:lnTo>
                  <a:lnTo>
                    <a:pt x="6875" y="3563060"/>
                  </a:lnTo>
                  <a:lnTo>
                    <a:pt x="0" y="3520596"/>
                  </a:lnTo>
                  <a:lnTo>
                    <a:pt x="0" y="134555"/>
                  </a:lnTo>
                  <a:lnTo>
                    <a:pt x="6875" y="92091"/>
                  </a:lnTo>
                  <a:lnTo>
                    <a:pt x="26010" y="55162"/>
                  </a:lnTo>
                  <a:lnTo>
                    <a:pt x="55162" y="26010"/>
                  </a:lnTo>
                  <a:lnTo>
                    <a:pt x="92091" y="6876"/>
                  </a:lnTo>
                  <a:lnTo>
                    <a:pt x="134556" y="0"/>
                  </a:lnTo>
                  <a:lnTo>
                    <a:pt x="3100683" y="0"/>
                  </a:lnTo>
                  <a:lnTo>
                    <a:pt x="3143148" y="6876"/>
                  </a:lnTo>
                  <a:lnTo>
                    <a:pt x="3180077" y="26010"/>
                  </a:lnTo>
                  <a:lnTo>
                    <a:pt x="3209229" y="55162"/>
                  </a:lnTo>
                  <a:lnTo>
                    <a:pt x="3228363" y="92091"/>
                  </a:lnTo>
                  <a:lnTo>
                    <a:pt x="3235239" y="134555"/>
                  </a:lnTo>
                  <a:lnTo>
                    <a:pt x="3235239" y="3520596"/>
                  </a:lnTo>
                  <a:lnTo>
                    <a:pt x="3228363" y="3563060"/>
                  </a:lnTo>
                  <a:lnTo>
                    <a:pt x="3209229" y="3599989"/>
                  </a:lnTo>
                  <a:lnTo>
                    <a:pt x="3180077" y="3629142"/>
                  </a:lnTo>
                  <a:lnTo>
                    <a:pt x="3143148" y="3648276"/>
                  </a:lnTo>
                  <a:lnTo>
                    <a:pt x="3100683" y="3655152"/>
                  </a:lnTo>
                  <a:close/>
                </a:path>
              </a:pathLst>
            </a:custGeom>
            <a:solidFill>
              <a:srgbClr val="203458"/>
            </a:solidFill>
          </p:spPr>
          <p:txBody>
            <a:bodyPr wrap="square" lIns="0" tIns="0" rIns="0" bIns="0" rtlCol="0"/>
            <a:lstStyle/>
            <a:p>
              <a:endParaRPr/>
            </a:p>
          </p:txBody>
        </p:sp>
        <p:sp>
          <p:nvSpPr>
            <p:cNvPr id="11" name="object 11"/>
            <p:cNvSpPr/>
            <p:nvPr/>
          </p:nvSpPr>
          <p:spPr>
            <a:xfrm>
              <a:off x="1377924" y="5312155"/>
              <a:ext cx="2486025" cy="2513330"/>
            </a:xfrm>
            <a:custGeom>
              <a:avLst/>
              <a:gdLst/>
              <a:ahLst/>
              <a:cxnLst/>
              <a:rect l="l" t="t" r="r" b="b"/>
              <a:pathLst>
                <a:path w="2486025" h="2513329">
                  <a:moveTo>
                    <a:pt x="1186726" y="1326349"/>
                  </a:moveTo>
                  <a:lnTo>
                    <a:pt x="0" y="1326349"/>
                  </a:lnTo>
                  <a:lnTo>
                    <a:pt x="0" y="2513088"/>
                  </a:lnTo>
                  <a:lnTo>
                    <a:pt x="1186726" y="2513088"/>
                  </a:lnTo>
                  <a:lnTo>
                    <a:pt x="1186726" y="1326349"/>
                  </a:lnTo>
                  <a:close/>
                </a:path>
                <a:path w="2486025" h="2513329">
                  <a:moveTo>
                    <a:pt x="1186726" y="0"/>
                  </a:moveTo>
                  <a:lnTo>
                    <a:pt x="0" y="0"/>
                  </a:lnTo>
                  <a:lnTo>
                    <a:pt x="0" y="1186738"/>
                  </a:lnTo>
                  <a:lnTo>
                    <a:pt x="1186726" y="1186738"/>
                  </a:lnTo>
                  <a:lnTo>
                    <a:pt x="1186726" y="0"/>
                  </a:lnTo>
                  <a:close/>
                </a:path>
                <a:path w="2486025" h="2513329">
                  <a:moveTo>
                    <a:pt x="2485504" y="1326349"/>
                  </a:moveTo>
                  <a:lnTo>
                    <a:pt x="1298778" y="1326349"/>
                  </a:lnTo>
                  <a:lnTo>
                    <a:pt x="1298778" y="2513088"/>
                  </a:lnTo>
                  <a:lnTo>
                    <a:pt x="2485504" y="2513088"/>
                  </a:lnTo>
                  <a:lnTo>
                    <a:pt x="2485504" y="1326349"/>
                  </a:lnTo>
                  <a:close/>
                </a:path>
                <a:path w="2486025" h="2513329">
                  <a:moveTo>
                    <a:pt x="2485504" y="0"/>
                  </a:moveTo>
                  <a:lnTo>
                    <a:pt x="1298778" y="0"/>
                  </a:lnTo>
                  <a:lnTo>
                    <a:pt x="1298778" y="1186738"/>
                  </a:lnTo>
                  <a:lnTo>
                    <a:pt x="2485504" y="1186738"/>
                  </a:lnTo>
                  <a:lnTo>
                    <a:pt x="2485504" y="0"/>
                  </a:lnTo>
                  <a:close/>
                </a:path>
              </a:pathLst>
            </a:custGeom>
            <a:solidFill>
              <a:srgbClr val="FFFFFF"/>
            </a:solidFill>
          </p:spPr>
          <p:txBody>
            <a:bodyPr wrap="square" lIns="0" tIns="0" rIns="0" bIns="0" rtlCol="0"/>
            <a:lstStyle/>
            <a:p>
              <a:endParaRPr/>
            </a:p>
          </p:txBody>
        </p:sp>
        <p:sp>
          <p:nvSpPr>
            <p:cNvPr id="12" name="object 12"/>
            <p:cNvSpPr/>
            <p:nvPr/>
          </p:nvSpPr>
          <p:spPr>
            <a:xfrm>
              <a:off x="2846866" y="5495054"/>
              <a:ext cx="846455" cy="651510"/>
            </a:xfrm>
            <a:custGeom>
              <a:avLst/>
              <a:gdLst/>
              <a:ahLst/>
              <a:cxnLst/>
              <a:rect l="l" t="t" r="r" b="b"/>
              <a:pathLst>
                <a:path w="846454" h="651510">
                  <a:moveTo>
                    <a:pt x="329519" y="651092"/>
                  </a:moveTo>
                  <a:lnTo>
                    <a:pt x="328664" y="651092"/>
                  </a:lnTo>
                  <a:lnTo>
                    <a:pt x="296337" y="648450"/>
                  </a:lnTo>
                  <a:lnTo>
                    <a:pt x="270218" y="640549"/>
                  </a:lnTo>
                  <a:lnTo>
                    <a:pt x="250389" y="627426"/>
                  </a:lnTo>
                  <a:lnTo>
                    <a:pt x="236930" y="609120"/>
                  </a:lnTo>
                  <a:lnTo>
                    <a:pt x="230362" y="584631"/>
                  </a:lnTo>
                  <a:lnTo>
                    <a:pt x="232027" y="559546"/>
                  </a:lnTo>
                  <a:lnTo>
                    <a:pt x="239276" y="535412"/>
                  </a:lnTo>
                  <a:lnTo>
                    <a:pt x="249454" y="513890"/>
                  </a:lnTo>
                  <a:lnTo>
                    <a:pt x="117106" y="70620"/>
                  </a:lnTo>
                  <a:lnTo>
                    <a:pt x="35416" y="70620"/>
                  </a:lnTo>
                  <a:lnTo>
                    <a:pt x="2783" y="49058"/>
                  </a:lnTo>
                  <a:lnTo>
                    <a:pt x="0" y="35314"/>
                  </a:lnTo>
                  <a:lnTo>
                    <a:pt x="2783" y="21569"/>
                  </a:lnTo>
                  <a:lnTo>
                    <a:pt x="10373" y="10343"/>
                  </a:lnTo>
                  <a:lnTo>
                    <a:pt x="21631" y="2775"/>
                  </a:lnTo>
                  <a:lnTo>
                    <a:pt x="35416" y="0"/>
                  </a:lnTo>
                  <a:lnTo>
                    <a:pt x="143521" y="0"/>
                  </a:lnTo>
                  <a:lnTo>
                    <a:pt x="177458" y="25239"/>
                  </a:lnTo>
                  <a:lnTo>
                    <a:pt x="206540" y="122650"/>
                  </a:lnTo>
                  <a:lnTo>
                    <a:pt x="810741" y="122650"/>
                  </a:lnTo>
                  <a:lnTo>
                    <a:pt x="845051" y="149230"/>
                  </a:lnTo>
                  <a:lnTo>
                    <a:pt x="846136" y="156871"/>
                  </a:lnTo>
                  <a:lnTo>
                    <a:pt x="845517" y="164656"/>
                  </a:lnTo>
                  <a:lnTo>
                    <a:pt x="839983" y="193271"/>
                  </a:lnTo>
                  <a:lnTo>
                    <a:pt x="227630" y="193271"/>
                  </a:lnTo>
                  <a:lnTo>
                    <a:pt x="261516" y="306767"/>
                  </a:lnTo>
                  <a:lnTo>
                    <a:pt x="436128" y="306767"/>
                  </a:lnTo>
                  <a:lnTo>
                    <a:pt x="818037" y="306767"/>
                  </a:lnTo>
                  <a:lnTo>
                    <a:pt x="811569" y="340215"/>
                  </a:lnTo>
                  <a:lnTo>
                    <a:pt x="271509" y="340215"/>
                  </a:lnTo>
                  <a:lnTo>
                    <a:pt x="314303" y="483588"/>
                  </a:lnTo>
                  <a:lnTo>
                    <a:pt x="782049" y="483588"/>
                  </a:lnTo>
                  <a:lnTo>
                    <a:pt x="292376" y="557362"/>
                  </a:lnTo>
                  <a:lnTo>
                    <a:pt x="291632" y="557371"/>
                  </a:lnTo>
                  <a:lnTo>
                    <a:pt x="290880" y="557414"/>
                  </a:lnTo>
                  <a:lnTo>
                    <a:pt x="288031" y="565788"/>
                  </a:lnTo>
                  <a:lnTo>
                    <a:pt x="286392" y="573089"/>
                  </a:lnTo>
                  <a:lnTo>
                    <a:pt x="286317" y="573708"/>
                  </a:lnTo>
                  <a:lnTo>
                    <a:pt x="285986" y="579722"/>
                  </a:lnTo>
                  <a:lnTo>
                    <a:pt x="287161" y="584631"/>
                  </a:lnTo>
                  <a:lnTo>
                    <a:pt x="290822" y="588329"/>
                  </a:lnTo>
                  <a:lnTo>
                    <a:pt x="298484" y="591742"/>
                  </a:lnTo>
                  <a:lnTo>
                    <a:pt x="310550" y="594275"/>
                  </a:lnTo>
                  <a:lnTo>
                    <a:pt x="327425" y="595337"/>
                  </a:lnTo>
                  <a:lnTo>
                    <a:pt x="773029" y="595337"/>
                  </a:lnTo>
                  <a:lnTo>
                    <a:pt x="774059" y="602480"/>
                  </a:lnTo>
                  <a:lnTo>
                    <a:pt x="771240" y="613185"/>
                  </a:lnTo>
                  <a:lnTo>
                    <a:pt x="764737" y="621684"/>
                  </a:lnTo>
                  <a:lnTo>
                    <a:pt x="755523" y="627146"/>
                  </a:lnTo>
                  <a:lnTo>
                    <a:pt x="749799" y="627980"/>
                  </a:lnTo>
                  <a:lnTo>
                    <a:pt x="696731" y="627980"/>
                  </a:lnTo>
                  <a:lnTo>
                    <a:pt x="636038" y="629669"/>
                  </a:lnTo>
                  <a:lnTo>
                    <a:pt x="568368" y="633091"/>
                  </a:lnTo>
                  <a:lnTo>
                    <a:pt x="435625" y="642248"/>
                  </a:lnTo>
                  <a:lnTo>
                    <a:pt x="330374" y="651058"/>
                  </a:lnTo>
                  <a:lnTo>
                    <a:pt x="329519" y="651092"/>
                  </a:lnTo>
                  <a:close/>
                </a:path>
                <a:path w="846454" h="651510">
                  <a:moveTo>
                    <a:pt x="436128" y="306767"/>
                  </a:moveTo>
                  <a:lnTo>
                    <a:pt x="402584" y="306767"/>
                  </a:lnTo>
                  <a:lnTo>
                    <a:pt x="402584" y="193271"/>
                  </a:lnTo>
                  <a:lnTo>
                    <a:pt x="436128" y="193271"/>
                  </a:lnTo>
                  <a:lnTo>
                    <a:pt x="436128" y="306767"/>
                  </a:lnTo>
                  <a:close/>
                </a:path>
                <a:path w="846454" h="651510">
                  <a:moveTo>
                    <a:pt x="615048" y="306767"/>
                  </a:moveTo>
                  <a:lnTo>
                    <a:pt x="581495" y="306767"/>
                  </a:lnTo>
                  <a:lnTo>
                    <a:pt x="581495" y="193271"/>
                  </a:lnTo>
                  <a:lnTo>
                    <a:pt x="615048" y="193271"/>
                  </a:lnTo>
                  <a:lnTo>
                    <a:pt x="615048" y="306767"/>
                  </a:lnTo>
                  <a:close/>
                </a:path>
                <a:path w="846454" h="651510">
                  <a:moveTo>
                    <a:pt x="818037" y="306767"/>
                  </a:moveTo>
                  <a:lnTo>
                    <a:pt x="745918" y="306767"/>
                  </a:lnTo>
                  <a:lnTo>
                    <a:pt x="767862" y="193271"/>
                  </a:lnTo>
                  <a:lnTo>
                    <a:pt x="839983" y="193271"/>
                  </a:lnTo>
                  <a:lnTo>
                    <a:pt x="818037" y="306767"/>
                  </a:lnTo>
                  <a:close/>
                </a:path>
                <a:path w="846454" h="651510">
                  <a:moveTo>
                    <a:pt x="782049" y="483588"/>
                  </a:moveTo>
                  <a:lnTo>
                    <a:pt x="314303" y="483588"/>
                  </a:lnTo>
                  <a:lnTo>
                    <a:pt x="402584" y="472933"/>
                  </a:lnTo>
                  <a:lnTo>
                    <a:pt x="402584" y="340215"/>
                  </a:lnTo>
                  <a:lnTo>
                    <a:pt x="436128" y="340215"/>
                  </a:lnTo>
                  <a:lnTo>
                    <a:pt x="436128" y="468884"/>
                  </a:lnTo>
                  <a:lnTo>
                    <a:pt x="786689" y="468884"/>
                  </a:lnTo>
                  <a:lnTo>
                    <a:pt x="785865" y="473146"/>
                  </a:lnTo>
                  <a:lnTo>
                    <a:pt x="782049" y="483588"/>
                  </a:lnTo>
                  <a:close/>
                </a:path>
                <a:path w="846454" h="651510">
                  <a:moveTo>
                    <a:pt x="786689" y="468884"/>
                  </a:moveTo>
                  <a:lnTo>
                    <a:pt x="436128" y="468884"/>
                  </a:lnTo>
                  <a:lnTo>
                    <a:pt x="581495" y="451350"/>
                  </a:lnTo>
                  <a:lnTo>
                    <a:pt x="581495" y="340215"/>
                  </a:lnTo>
                  <a:lnTo>
                    <a:pt x="615048" y="340215"/>
                  </a:lnTo>
                  <a:lnTo>
                    <a:pt x="615048" y="447301"/>
                  </a:lnTo>
                  <a:lnTo>
                    <a:pt x="790862" y="447301"/>
                  </a:lnTo>
                  <a:lnTo>
                    <a:pt x="786689" y="468884"/>
                  </a:lnTo>
                  <a:close/>
                </a:path>
                <a:path w="846454" h="651510">
                  <a:moveTo>
                    <a:pt x="790862" y="447301"/>
                  </a:moveTo>
                  <a:lnTo>
                    <a:pt x="615048" y="447301"/>
                  </a:lnTo>
                  <a:lnTo>
                    <a:pt x="721213" y="434490"/>
                  </a:lnTo>
                  <a:lnTo>
                    <a:pt x="739447" y="340215"/>
                  </a:lnTo>
                  <a:lnTo>
                    <a:pt x="811569" y="340215"/>
                  </a:lnTo>
                  <a:lnTo>
                    <a:pt x="790862" y="447301"/>
                  </a:lnTo>
                  <a:close/>
                </a:path>
                <a:path w="846454" h="651510">
                  <a:moveTo>
                    <a:pt x="773029" y="595337"/>
                  </a:moveTo>
                  <a:lnTo>
                    <a:pt x="327425" y="595337"/>
                  </a:lnTo>
                  <a:lnTo>
                    <a:pt x="443277" y="585705"/>
                  </a:lnTo>
                  <a:lnTo>
                    <a:pt x="574417" y="576883"/>
                  </a:lnTo>
                  <a:lnTo>
                    <a:pt x="640518" y="573708"/>
                  </a:lnTo>
                  <a:lnTo>
                    <a:pt x="700021" y="572226"/>
                  </a:lnTo>
                  <a:lnTo>
                    <a:pt x="747713" y="573089"/>
                  </a:lnTo>
                  <a:lnTo>
                    <a:pt x="758458" y="575880"/>
                  </a:lnTo>
                  <a:lnTo>
                    <a:pt x="766996" y="582341"/>
                  </a:lnTo>
                  <a:lnTo>
                    <a:pt x="772479" y="591524"/>
                  </a:lnTo>
                  <a:lnTo>
                    <a:pt x="773029" y="595337"/>
                  </a:lnTo>
                  <a:close/>
                </a:path>
                <a:path w="846454" h="651510">
                  <a:moveTo>
                    <a:pt x="744567" y="628742"/>
                  </a:moveTo>
                  <a:lnTo>
                    <a:pt x="696731" y="627980"/>
                  </a:lnTo>
                  <a:lnTo>
                    <a:pt x="749799" y="627980"/>
                  </a:lnTo>
                  <a:lnTo>
                    <a:pt x="744567" y="628742"/>
                  </a:lnTo>
                  <a:close/>
                </a:path>
              </a:pathLst>
            </a:custGeom>
            <a:solidFill>
              <a:srgbClr val="000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3061340" y="6173363"/>
              <a:ext cx="141512" cy="141105"/>
            </a:xfrm>
            <a:prstGeom prst="rect">
              <a:avLst/>
            </a:prstGeom>
          </p:spPr>
        </p:pic>
        <p:pic>
          <p:nvPicPr>
            <p:cNvPr id="14" name="object 14"/>
            <p:cNvPicPr/>
            <p:nvPr/>
          </p:nvPicPr>
          <p:blipFill>
            <a:blip r:embed="rId4" cstate="print"/>
            <a:stretch>
              <a:fillRect/>
            </a:stretch>
          </p:blipFill>
          <p:spPr>
            <a:xfrm>
              <a:off x="3463907" y="6173363"/>
              <a:ext cx="141512" cy="141105"/>
            </a:xfrm>
            <a:prstGeom prst="rect">
              <a:avLst/>
            </a:prstGeom>
          </p:spPr>
        </p:pic>
        <p:pic>
          <p:nvPicPr>
            <p:cNvPr id="15" name="object 15"/>
            <p:cNvPicPr/>
            <p:nvPr/>
          </p:nvPicPr>
          <p:blipFill>
            <a:blip r:embed="rId5" cstate="print"/>
            <a:stretch>
              <a:fillRect/>
            </a:stretch>
          </p:blipFill>
          <p:spPr>
            <a:xfrm>
              <a:off x="1596224" y="5530449"/>
              <a:ext cx="752474" cy="752474"/>
            </a:xfrm>
            <a:prstGeom prst="rect">
              <a:avLst/>
            </a:prstGeom>
          </p:spPr>
        </p:pic>
        <p:pic>
          <p:nvPicPr>
            <p:cNvPr id="16" name="object 16"/>
            <p:cNvPicPr/>
            <p:nvPr/>
          </p:nvPicPr>
          <p:blipFill>
            <a:blip r:embed="rId6" cstate="print"/>
            <a:stretch>
              <a:fillRect/>
            </a:stretch>
          </p:blipFill>
          <p:spPr>
            <a:xfrm>
              <a:off x="1518893" y="6779468"/>
              <a:ext cx="904874" cy="904874"/>
            </a:xfrm>
            <a:prstGeom prst="rect">
              <a:avLst/>
            </a:prstGeom>
          </p:spPr>
        </p:pic>
        <p:pic>
          <p:nvPicPr>
            <p:cNvPr id="17" name="object 17"/>
            <p:cNvPicPr/>
            <p:nvPr/>
          </p:nvPicPr>
          <p:blipFill>
            <a:blip r:embed="rId7" cstate="print"/>
            <a:stretch>
              <a:fillRect/>
            </a:stretch>
          </p:blipFill>
          <p:spPr>
            <a:xfrm>
              <a:off x="2871675" y="6833470"/>
              <a:ext cx="796793" cy="796793"/>
            </a:xfrm>
            <a:prstGeom prst="rect">
              <a:avLst/>
            </a:prstGeom>
          </p:spPr>
        </p:pic>
        <p:sp>
          <p:nvSpPr>
            <p:cNvPr id="18" name="object 18"/>
            <p:cNvSpPr/>
            <p:nvPr/>
          </p:nvSpPr>
          <p:spPr>
            <a:xfrm>
              <a:off x="2860245" y="6822039"/>
              <a:ext cx="819150" cy="819150"/>
            </a:xfrm>
            <a:custGeom>
              <a:avLst/>
              <a:gdLst/>
              <a:ahLst/>
              <a:cxnLst/>
              <a:rect l="l" t="t" r="r" b="b"/>
              <a:pathLst>
                <a:path w="819150" h="819150">
                  <a:moveTo>
                    <a:pt x="0" y="0"/>
                  </a:moveTo>
                  <a:lnTo>
                    <a:pt x="0" y="819149"/>
                  </a:lnTo>
                  <a:lnTo>
                    <a:pt x="819149" y="819149"/>
                  </a:lnTo>
                  <a:lnTo>
                    <a:pt x="819149" y="0"/>
                  </a:lnTo>
                  <a:lnTo>
                    <a:pt x="0" y="0"/>
                  </a:lnTo>
                </a:path>
              </a:pathLst>
            </a:custGeom>
            <a:ln w="114237">
              <a:solidFill>
                <a:srgbClr val="000000"/>
              </a:solidFill>
            </a:ln>
          </p:spPr>
          <p:txBody>
            <a:bodyPr wrap="square" lIns="0" tIns="0" rIns="0" bIns="0" rtlCol="0"/>
            <a:lstStyle/>
            <a:p>
              <a:endParaRPr/>
            </a:p>
          </p:txBody>
        </p:sp>
      </p:grpSp>
      <p:sp>
        <p:nvSpPr>
          <p:cNvPr id="19" name="object 19"/>
          <p:cNvSpPr txBox="1"/>
          <p:nvPr/>
        </p:nvSpPr>
        <p:spPr>
          <a:xfrm>
            <a:off x="1421384" y="4683566"/>
            <a:ext cx="2346960" cy="452120"/>
          </a:xfrm>
          <a:prstGeom prst="rect">
            <a:avLst/>
          </a:prstGeom>
        </p:spPr>
        <p:txBody>
          <a:bodyPr vert="horz" wrap="square" lIns="0" tIns="12700" rIns="0" bIns="0" rtlCol="0">
            <a:spAutoFit/>
          </a:bodyPr>
          <a:lstStyle/>
          <a:p>
            <a:pPr marL="12700">
              <a:lnSpc>
                <a:spcPct val="100000"/>
              </a:lnSpc>
              <a:spcBef>
                <a:spcPts val="100"/>
              </a:spcBef>
            </a:pPr>
            <a:r>
              <a:rPr sz="2800" b="1" spc="70" dirty="0">
                <a:solidFill>
                  <a:srgbClr val="FFFFFF"/>
                </a:solidFill>
                <a:latin typeface="Verdana"/>
                <a:cs typeface="Verdana"/>
              </a:rPr>
              <a:t>WEB</a:t>
            </a:r>
            <a:r>
              <a:rPr sz="2800" b="1" spc="-195" dirty="0">
                <a:solidFill>
                  <a:srgbClr val="FFFFFF"/>
                </a:solidFill>
                <a:latin typeface="Verdana"/>
                <a:cs typeface="Verdana"/>
              </a:rPr>
              <a:t> </a:t>
            </a:r>
            <a:r>
              <a:rPr sz="2800" b="1" spc="-80" dirty="0">
                <a:solidFill>
                  <a:srgbClr val="FFFFFF"/>
                </a:solidFill>
                <a:latin typeface="Verdana"/>
                <a:cs typeface="Verdana"/>
              </a:rPr>
              <a:t>STORE</a:t>
            </a:r>
            <a:endParaRPr sz="2800">
              <a:latin typeface="Verdana"/>
              <a:cs typeface="Verdana"/>
            </a:endParaRPr>
          </a:p>
        </p:txBody>
      </p:sp>
      <p:grpSp>
        <p:nvGrpSpPr>
          <p:cNvPr id="20" name="object 20"/>
          <p:cNvGrpSpPr/>
          <p:nvPr/>
        </p:nvGrpSpPr>
        <p:grpSpPr>
          <a:xfrm>
            <a:off x="5353136" y="4413875"/>
            <a:ext cx="3235325" cy="3655695"/>
            <a:chOff x="5353136" y="4413875"/>
            <a:chExt cx="3235325" cy="3655695"/>
          </a:xfrm>
        </p:grpSpPr>
        <p:sp>
          <p:nvSpPr>
            <p:cNvPr id="21" name="object 21"/>
            <p:cNvSpPr/>
            <p:nvPr/>
          </p:nvSpPr>
          <p:spPr>
            <a:xfrm>
              <a:off x="5353136" y="4413875"/>
              <a:ext cx="3235325" cy="3655695"/>
            </a:xfrm>
            <a:custGeom>
              <a:avLst/>
              <a:gdLst/>
              <a:ahLst/>
              <a:cxnLst/>
              <a:rect l="l" t="t" r="r" b="b"/>
              <a:pathLst>
                <a:path w="3235325" h="3655695">
                  <a:moveTo>
                    <a:pt x="3100682" y="3655152"/>
                  </a:moveTo>
                  <a:lnTo>
                    <a:pt x="134556" y="3655152"/>
                  </a:lnTo>
                  <a:lnTo>
                    <a:pt x="92091" y="3648276"/>
                  </a:lnTo>
                  <a:lnTo>
                    <a:pt x="55162" y="3629142"/>
                  </a:lnTo>
                  <a:lnTo>
                    <a:pt x="26010" y="3599989"/>
                  </a:lnTo>
                  <a:lnTo>
                    <a:pt x="6876" y="3563060"/>
                  </a:lnTo>
                  <a:lnTo>
                    <a:pt x="0" y="3520596"/>
                  </a:lnTo>
                  <a:lnTo>
                    <a:pt x="0" y="134556"/>
                  </a:lnTo>
                  <a:lnTo>
                    <a:pt x="6876" y="92091"/>
                  </a:lnTo>
                  <a:lnTo>
                    <a:pt x="26010" y="55162"/>
                  </a:lnTo>
                  <a:lnTo>
                    <a:pt x="55162" y="26010"/>
                  </a:lnTo>
                  <a:lnTo>
                    <a:pt x="92091" y="6876"/>
                  </a:lnTo>
                  <a:lnTo>
                    <a:pt x="134556" y="0"/>
                  </a:lnTo>
                  <a:lnTo>
                    <a:pt x="3100682" y="0"/>
                  </a:lnTo>
                  <a:lnTo>
                    <a:pt x="3143148" y="6876"/>
                  </a:lnTo>
                  <a:lnTo>
                    <a:pt x="3180077" y="26010"/>
                  </a:lnTo>
                  <a:lnTo>
                    <a:pt x="3209229" y="55162"/>
                  </a:lnTo>
                  <a:lnTo>
                    <a:pt x="3228363" y="92091"/>
                  </a:lnTo>
                  <a:lnTo>
                    <a:pt x="3235239" y="134556"/>
                  </a:lnTo>
                  <a:lnTo>
                    <a:pt x="3235239" y="3520596"/>
                  </a:lnTo>
                  <a:lnTo>
                    <a:pt x="3228363" y="3563060"/>
                  </a:lnTo>
                  <a:lnTo>
                    <a:pt x="3209229" y="3599989"/>
                  </a:lnTo>
                  <a:lnTo>
                    <a:pt x="3180077" y="3629142"/>
                  </a:lnTo>
                  <a:lnTo>
                    <a:pt x="3143148" y="3648276"/>
                  </a:lnTo>
                  <a:lnTo>
                    <a:pt x="3100682" y="3655152"/>
                  </a:lnTo>
                  <a:close/>
                </a:path>
              </a:pathLst>
            </a:custGeom>
            <a:solidFill>
              <a:srgbClr val="203458"/>
            </a:solidFill>
          </p:spPr>
          <p:txBody>
            <a:bodyPr wrap="square" lIns="0" tIns="0" rIns="0" bIns="0" rtlCol="0"/>
            <a:lstStyle/>
            <a:p>
              <a:endParaRPr/>
            </a:p>
          </p:txBody>
        </p:sp>
        <p:sp>
          <p:nvSpPr>
            <p:cNvPr id="22" name="object 22"/>
            <p:cNvSpPr/>
            <p:nvPr/>
          </p:nvSpPr>
          <p:spPr>
            <a:xfrm>
              <a:off x="5727090" y="5312155"/>
              <a:ext cx="2486025" cy="2513330"/>
            </a:xfrm>
            <a:custGeom>
              <a:avLst/>
              <a:gdLst/>
              <a:ahLst/>
              <a:cxnLst/>
              <a:rect l="l" t="t" r="r" b="b"/>
              <a:pathLst>
                <a:path w="2486025" h="2513329">
                  <a:moveTo>
                    <a:pt x="1186738" y="1326349"/>
                  </a:moveTo>
                  <a:lnTo>
                    <a:pt x="0" y="1326349"/>
                  </a:lnTo>
                  <a:lnTo>
                    <a:pt x="0" y="2513088"/>
                  </a:lnTo>
                  <a:lnTo>
                    <a:pt x="1186738" y="2513088"/>
                  </a:lnTo>
                  <a:lnTo>
                    <a:pt x="1186738" y="1326349"/>
                  </a:lnTo>
                  <a:close/>
                </a:path>
                <a:path w="2486025" h="2513329">
                  <a:moveTo>
                    <a:pt x="1186738" y="0"/>
                  </a:moveTo>
                  <a:lnTo>
                    <a:pt x="0" y="0"/>
                  </a:lnTo>
                  <a:lnTo>
                    <a:pt x="0" y="1186738"/>
                  </a:lnTo>
                  <a:lnTo>
                    <a:pt x="1186738" y="1186738"/>
                  </a:lnTo>
                  <a:lnTo>
                    <a:pt x="1186738" y="0"/>
                  </a:lnTo>
                  <a:close/>
                </a:path>
                <a:path w="2486025" h="2513329">
                  <a:moveTo>
                    <a:pt x="2485517" y="1326349"/>
                  </a:moveTo>
                  <a:lnTo>
                    <a:pt x="1298790" y="1326349"/>
                  </a:lnTo>
                  <a:lnTo>
                    <a:pt x="1298790" y="2513088"/>
                  </a:lnTo>
                  <a:lnTo>
                    <a:pt x="2485517" y="2513088"/>
                  </a:lnTo>
                  <a:lnTo>
                    <a:pt x="2485517" y="1326349"/>
                  </a:lnTo>
                  <a:close/>
                </a:path>
                <a:path w="2486025" h="2513329">
                  <a:moveTo>
                    <a:pt x="2485517" y="0"/>
                  </a:moveTo>
                  <a:lnTo>
                    <a:pt x="1298790" y="0"/>
                  </a:lnTo>
                  <a:lnTo>
                    <a:pt x="1298790" y="1186738"/>
                  </a:lnTo>
                  <a:lnTo>
                    <a:pt x="2485517" y="1186738"/>
                  </a:lnTo>
                  <a:lnTo>
                    <a:pt x="2485517" y="0"/>
                  </a:lnTo>
                  <a:close/>
                </a:path>
              </a:pathLst>
            </a:custGeom>
            <a:solidFill>
              <a:srgbClr val="FFFFFF"/>
            </a:solidFill>
          </p:spPr>
          <p:txBody>
            <a:bodyPr wrap="square" lIns="0" tIns="0" rIns="0" bIns="0" rtlCol="0"/>
            <a:lstStyle/>
            <a:p>
              <a:endParaRPr/>
            </a:p>
          </p:txBody>
        </p:sp>
        <p:pic>
          <p:nvPicPr>
            <p:cNvPr id="23" name="object 23"/>
            <p:cNvPicPr/>
            <p:nvPr/>
          </p:nvPicPr>
          <p:blipFill>
            <a:blip r:embed="rId8" cstate="print"/>
            <a:stretch>
              <a:fillRect/>
            </a:stretch>
          </p:blipFill>
          <p:spPr>
            <a:xfrm>
              <a:off x="7208766" y="5495037"/>
              <a:ext cx="819149" cy="819149"/>
            </a:xfrm>
            <a:prstGeom prst="rect">
              <a:avLst/>
            </a:prstGeom>
          </p:spPr>
        </p:pic>
        <p:pic>
          <p:nvPicPr>
            <p:cNvPr id="24" name="object 24"/>
            <p:cNvPicPr/>
            <p:nvPr/>
          </p:nvPicPr>
          <p:blipFill>
            <a:blip r:embed="rId9" cstate="print"/>
            <a:stretch>
              <a:fillRect/>
            </a:stretch>
          </p:blipFill>
          <p:spPr>
            <a:xfrm>
              <a:off x="7222226" y="6834845"/>
              <a:ext cx="790574" cy="790574"/>
            </a:xfrm>
            <a:prstGeom prst="rect">
              <a:avLst/>
            </a:prstGeom>
          </p:spPr>
        </p:pic>
        <p:pic>
          <p:nvPicPr>
            <p:cNvPr id="25" name="object 25"/>
            <p:cNvPicPr/>
            <p:nvPr/>
          </p:nvPicPr>
          <p:blipFill>
            <a:blip r:embed="rId10" cstate="print"/>
            <a:stretch>
              <a:fillRect/>
            </a:stretch>
          </p:blipFill>
          <p:spPr>
            <a:xfrm>
              <a:off x="5912575" y="6823973"/>
              <a:ext cx="819149" cy="819149"/>
            </a:xfrm>
            <a:prstGeom prst="rect">
              <a:avLst/>
            </a:prstGeom>
          </p:spPr>
        </p:pic>
        <p:pic>
          <p:nvPicPr>
            <p:cNvPr id="26" name="object 26"/>
            <p:cNvPicPr/>
            <p:nvPr/>
          </p:nvPicPr>
          <p:blipFill>
            <a:blip r:embed="rId11" cstate="print"/>
            <a:stretch>
              <a:fillRect/>
            </a:stretch>
          </p:blipFill>
          <p:spPr>
            <a:xfrm>
              <a:off x="5913841" y="5498890"/>
              <a:ext cx="809624" cy="809624"/>
            </a:xfrm>
            <a:prstGeom prst="rect">
              <a:avLst/>
            </a:prstGeom>
          </p:spPr>
        </p:pic>
      </p:grpSp>
      <p:sp>
        <p:nvSpPr>
          <p:cNvPr id="27" name="object 27"/>
          <p:cNvSpPr txBox="1"/>
          <p:nvPr/>
        </p:nvSpPr>
        <p:spPr>
          <a:xfrm>
            <a:off x="6075285" y="4683566"/>
            <a:ext cx="1741170" cy="452120"/>
          </a:xfrm>
          <a:prstGeom prst="rect">
            <a:avLst/>
          </a:prstGeom>
        </p:spPr>
        <p:txBody>
          <a:bodyPr vert="horz" wrap="square" lIns="0" tIns="12700" rIns="0" bIns="0" rtlCol="0">
            <a:spAutoFit/>
          </a:bodyPr>
          <a:lstStyle/>
          <a:p>
            <a:pPr marL="12700">
              <a:lnSpc>
                <a:spcPct val="100000"/>
              </a:lnSpc>
              <a:spcBef>
                <a:spcPts val="100"/>
              </a:spcBef>
            </a:pPr>
            <a:r>
              <a:rPr sz="2800" b="1" spc="-25" dirty="0">
                <a:solidFill>
                  <a:srgbClr val="FFFFFF"/>
                </a:solidFill>
                <a:latin typeface="Verdana"/>
                <a:cs typeface="Verdana"/>
              </a:rPr>
              <a:t>F</a:t>
            </a:r>
            <a:r>
              <a:rPr sz="2800" b="1" spc="-550" dirty="0">
                <a:solidFill>
                  <a:srgbClr val="FFFFFF"/>
                </a:solidFill>
                <a:latin typeface="Verdana"/>
                <a:cs typeface="Verdana"/>
              </a:rPr>
              <a:t>I</a:t>
            </a:r>
            <a:r>
              <a:rPr sz="2800" b="1" spc="-125" dirty="0">
                <a:solidFill>
                  <a:srgbClr val="FFFFFF"/>
                </a:solidFill>
                <a:latin typeface="Verdana"/>
                <a:cs typeface="Verdana"/>
              </a:rPr>
              <a:t>N</a:t>
            </a:r>
            <a:r>
              <a:rPr sz="2800" b="1" spc="75" dirty="0">
                <a:solidFill>
                  <a:srgbClr val="FFFFFF"/>
                </a:solidFill>
                <a:latin typeface="Verdana"/>
                <a:cs typeface="Verdana"/>
              </a:rPr>
              <a:t>A</a:t>
            </a:r>
            <a:r>
              <a:rPr sz="2800" b="1" spc="-125" dirty="0">
                <a:solidFill>
                  <a:srgbClr val="FFFFFF"/>
                </a:solidFill>
                <a:latin typeface="Verdana"/>
                <a:cs typeface="Verdana"/>
              </a:rPr>
              <a:t>N</a:t>
            </a:r>
            <a:r>
              <a:rPr sz="2800" b="1" spc="50" dirty="0">
                <a:solidFill>
                  <a:srgbClr val="FFFFFF"/>
                </a:solidFill>
                <a:latin typeface="Verdana"/>
                <a:cs typeface="Verdana"/>
              </a:rPr>
              <a:t>C</a:t>
            </a:r>
            <a:r>
              <a:rPr sz="2800" b="1" spc="-30" dirty="0">
                <a:solidFill>
                  <a:srgbClr val="FFFFFF"/>
                </a:solidFill>
                <a:latin typeface="Verdana"/>
                <a:cs typeface="Verdana"/>
              </a:rPr>
              <a:t>E</a:t>
            </a:r>
            <a:endParaRPr sz="2800">
              <a:latin typeface="Verdana"/>
              <a:cs typeface="Verdana"/>
            </a:endParaRPr>
          </a:p>
        </p:txBody>
      </p:sp>
      <p:grpSp>
        <p:nvGrpSpPr>
          <p:cNvPr id="28" name="object 28"/>
          <p:cNvGrpSpPr/>
          <p:nvPr/>
        </p:nvGrpSpPr>
        <p:grpSpPr>
          <a:xfrm>
            <a:off x="9702802" y="4413876"/>
            <a:ext cx="3232785" cy="3655695"/>
            <a:chOff x="9702802" y="4413876"/>
            <a:chExt cx="3232785" cy="3655695"/>
          </a:xfrm>
        </p:grpSpPr>
        <p:sp>
          <p:nvSpPr>
            <p:cNvPr id="29" name="object 29"/>
            <p:cNvSpPr/>
            <p:nvPr/>
          </p:nvSpPr>
          <p:spPr>
            <a:xfrm>
              <a:off x="9702802" y="4413876"/>
              <a:ext cx="3232785" cy="3655695"/>
            </a:xfrm>
            <a:custGeom>
              <a:avLst/>
              <a:gdLst/>
              <a:ahLst/>
              <a:cxnLst/>
              <a:rect l="l" t="t" r="r" b="b"/>
              <a:pathLst>
                <a:path w="3232784" h="3655695">
                  <a:moveTo>
                    <a:pt x="3097912" y="3655152"/>
                  </a:moveTo>
                  <a:lnTo>
                    <a:pt x="134555" y="3655152"/>
                  </a:lnTo>
                  <a:lnTo>
                    <a:pt x="92090" y="3648276"/>
                  </a:lnTo>
                  <a:lnTo>
                    <a:pt x="55161" y="3629142"/>
                  </a:lnTo>
                  <a:lnTo>
                    <a:pt x="26009" y="3599989"/>
                  </a:lnTo>
                  <a:lnTo>
                    <a:pt x="6875" y="3563060"/>
                  </a:lnTo>
                  <a:lnTo>
                    <a:pt x="0" y="3520602"/>
                  </a:lnTo>
                  <a:lnTo>
                    <a:pt x="0" y="134550"/>
                  </a:lnTo>
                  <a:lnTo>
                    <a:pt x="6875" y="92091"/>
                  </a:lnTo>
                  <a:lnTo>
                    <a:pt x="26009" y="55162"/>
                  </a:lnTo>
                  <a:lnTo>
                    <a:pt x="55161" y="26010"/>
                  </a:lnTo>
                  <a:lnTo>
                    <a:pt x="92090" y="6876"/>
                  </a:lnTo>
                  <a:lnTo>
                    <a:pt x="134555" y="0"/>
                  </a:lnTo>
                  <a:lnTo>
                    <a:pt x="3097912" y="0"/>
                  </a:lnTo>
                  <a:lnTo>
                    <a:pt x="3140377" y="6876"/>
                  </a:lnTo>
                  <a:lnTo>
                    <a:pt x="3177306" y="26010"/>
                  </a:lnTo>
                  <a:lnTo>
                    <a:pt x="3206458" y="55162"/>
                  </a:lnTo>
                  <a:lnTo>
                    <a:pt x="3225593" y="92091"/>
                  </a:lnTo>
                  <a:lnTo>
                    <a:pt x="3232468" y="134550"/>
                  </a:lnTo>
                  <a:lnTo>
                    <a:pt x="3232468" y="3520602"/>
                  </a:lnTo>
                  <a:lnTo>
                    <a:pt x="3225593" y="3563060"/>
                  </a:lnTo>
                  <a:lnTo>
                    <a:pt x="3206458" y="3599989"/>
                  </a:lnTo>
                  <a:lnTo>
                    <a:pt x="3177306" y="3629142"/>
                  </a:lnTo>
                  <a:lnTo>
                    <a:pt x="3140377" y="3648276"/>
                  </a:lnTo>
                  <a:lnTo>
                    <a:pt x="3097912" y="3655152"/>
                  </a:lnTo>
                  <a:close/>
                </a:path>
              </a:pathLst>
            </a:custGeom>
            <a:solidFill>
              <a:srgbClr val="203458"/>
            </a:solidFill>
          </p:spPr>
          <p:txBody>
            <a:bodyPr wrap="square" lIns="0" tIns="0" rIns="0" bIns="0" rtlCol="0"/>
            <a:lstStyle/>
            <a:p>
              <a:endParaRPr/>
            </a:p>
          </p:txBody>
        </p:sp>
        <p:sp>
          <p:nvSpPr>
            <p:cNvPr id="30" name="object 30"/>
            <p:cNvSpPr/>
            <p:nvPr/>
          </p:nvSpPr>
          <p:spPr>
            <a:xfrm>
              <a:off x="10074275" y="5409310"/>
              <a:ext cx="2486025" cy="2513330"/>
            </a:xfrm>
            <a:custGeom>
              <a:avLst/>
              <a:gdLst/>
              <a:ahLst/>
              <a:cxnLst/>
              <a:rect l="l" t="t" r="r" b="b"/>
              <a:pathLst>
                <a:path w="2486025" h="2513329">
                  <a:moveTo>
                    <a:pt x="1186726" y="1326349"/>
                  </a:moveTo>
                  <a:lnTo>
                    <a:pt x="0" y="1326349"/>
                  </a:lnTo>
                  <a:lnTo>
                    <a:pt x="0" y="2513076"/>
                  </a:lnTo>
                  <a:lnTo>
                    <a:pt x="1186726" y="2513076"/>
                  </a:lnTo>
                  <a:lnTo>
                    <a:pt x="1186726" y="1326349"/>
                  </a:lnTo>
                  <a:close/>
                </a:path>
                <a:path w="2486025" h="2513329">
                  <a:moveTo>
                    <a:pt x="1186726" y="0"/>
                  </a:moveTo>
                  <a:lnTo>
                    <a:pt x="0" y="0"/>
                  </a:lnTo>
                  <a:lnTo>
                    <a:pt x="0" y="1186726"/>
                  </a:lnTo>
                  <a:lnTo>
                    <a:pt x="1186726" y="1186726"/>
                  </a:lnTo>
                  <a:lnTo>
                    <a:pt x="1186726" y="0"/>
                  </a:lnTo>
                  <a:close/>
                </a:path>
                <a:path w="2486025" h="2513329">
                  <a:moveTo>
                    <a:pt x="2485504" y="1326349"/>
                  </a:moveTo>
                  <a:lnTo>
                    <a:pt x="1298778" y="1326349"/>
                  </a:lnTo>
                  <a:lnTo>
                    <a:pt x="1298778" y="2513076"/>
                  </a:lnTo>
                  <a:lnTo>
                    <a:pt x="2485504" y="2513076"/>
                  </a:lnTo>
                  <a:lnTo>
                    <a:pt x="2485504" y="1326349"/>
                  </a:lnTo>
                  <a:close/>
                </a:path>
                <a:path w="2486025" h="2513329">
                  <a:moveTo>
                    <a:pt x="2485504" y="0"/>
                  </a:moveTo>
                  <a:lnTo>
                    <a:pt x="1298778" y="0"/>
                  </a:lnTo>
                  <a:lnTo>
                    <a:pt x="1298778" y="1186726"/>
                  </a:lnTo>
                  <a:lnTo>
                    <a:pt x="2485504" y="1186726"/>
                  </a:lnTo>
                  <a:lnTo>
                    <a:pt x="2485504" y="0"/>
                  </a:lnTo>
                  <a:close/>
                </a:path>
              </a:pathLst>
            </a:custGeom>
            <a:solidFill>
              <a:srgbClr val="FFFFFF"/>
            </a:solidFill>
          </p:spPr>
          <p:txBody>
            <a:bodyPr wrap="square" lIns="0" tIns="0" rIns="0" bIns="0" rtlCol="0"/>
            <a:lstStyle/>
            <a:p>
              <a:endParaRPr/>
            </a:p>
          </p:txBody>
        </p:sp>
        <p:pic>
          <p:nvPicPr>
            <p:cNvPr id="31" name="object 31"/>
            <p:cNvPicPr/>
            <p:nvPr/>
          </p:nvPicPr>
          <p:blipFill>
            <a:blip r:embed="rId12" cstate="print"/>
            <a:stretch>
              <a:fillRect/>
            </a:stretch>
          </p:blipFill>
          <p:spPr>
            <a:xfrm>
              <a:off x="11586779" y="6949372"/>
              <a:ext cx="761999" cy="761999"/>
            </a:xfrm>
            <a:prstGeom prst="rect">
              <a:avLst/>
            </a:prstGeom>
          </p:spPr>
        </p:pic>
        <p:pic>
          <p:nvPicPr>
            <p:cNvPr id="32" name="object 32"/>
            <p:cNvPicPr/>
            <p:nvPr/>
          </p:nvPicPr>
          <p:blipFill>
            <a:blip r:embed="rId13" cstate="print"/>
            <a:stretch>
              <a:fillRect/>
            </a:stretch>
          </p:blipFill>
          <p:spPr>
            <a:xfrm>
              <a:off x="10276790" y="6938161"/>
              <a:ext cx="781049" cy="781049"/>
            </a:xfrm>
            <a:prstGeom prst="rect">
              <a:avLst/>
            </a:prstGeom>
          </p:spPr>
        </p:pic>
        <p:pic>
          <p:nvPicPr>
            <p:cNvPr id="33" name="object 33"/>
            <p:cNvPicPr/>
            <p:nvPr/>
          </p:nvPicPr>
          <p:blipFill>
            <a:blip r:embed="rId14" cstate="print"/>
            <a:stretch>
              <a:fillRect/>
            </a:stretch>
          </p:blipFill>
          <p:spPr>
            <a:xfrm>
              <a:off x="11563314" y="5599560"/>
              <a:ext cx="809624" cy="809624"/>
            </a:xfrm>
            <a:prstGeom prst="rect">
              <a:avLst/>
            </a:prstGeom>
          </p:spPr>
        </p:pic>
        <p:pic>
          <p:nvPicPr>
            <p:cNvPr id="34" name="object 34"/>
            <p:cNvPicPr/>
            <p:nvPr/>
          </p:nvPicPr>
          <p:blipFill>
            <a:blip r:embed="rId15" cstate="print"/>
            <a:stretch>
              <a:fillRect/>
            </a:stretch>
          </p:blipFill>
          <p:spPr>
            <a:xfrm>
              <a:off x="10228103" y="5563128"/>
              <a:ext cx="876299" cy="876299"/>
            </a:xfrm>
            <a:prstGeom prst="rect">
              <a:avLst/>
            </a:prstGeom>
          </p:spPr>
        </p:pic>
      </p:grpSp>
      <p:sp>
        <p:nvSpPr>
          <p:cNvPr id="35" name="object 35"/>
          <p:cNvSpPr txBox="1">
            <a:spLocks noGrp="1"/>
          </p:cNvSpPr>
          <p:nvPr>
            <p:ph type="title"/>
          </p:nvPr>
        </p:nvSpPr>
        <p:spPr>
          <a:xfrm>
            <a:off x="10789879" y="4620957"/>
            <a:ext cx="1018540" cy="513080"/>
          </a:xfrm>
          <a:prstGeom prst="rect">
            <a:avLst/>
          </a:prstGeom>
        </p:spPr>
        <p:txBody>
          <a:bodyPr vert="horz" wrap="square" lIns="0" tIns="12700" rIns="0" bIns="0" rtlCol="0">
            <a:spAutoFit/>
          </a:bodyPr>
          <a:lstStyle/>
          <a:p>
            <a:pPr marL="12700">
              <a:lnSpc>
                <a:spcPct val="100000"/>
              </a:lnSpc>
              <a:spcBef>
                <a:spcPts val="100"/>
              </a:spcBef>
            </a:pPr>
            <a:r>
              <a:rPr sz="3200" spc="60" dirty="0"/>
              <a:t>C</a:t>
            </a:r>
            <a:r>
              <a:rPr sz="3200" spc="-125" dirty="0"/>
              <a:t>R</a:t>
            </a:r>
            <a:r>
              <a:rPr sz="3200" spc="20" dirty="0"/>
              <a:t>M</a:t>
            </a:r>
            <a:endParaRPr sz="3200"/>
          </a:p>
        </p:txBody>
      </p:sp>
      <p:grpSp>
        <p:nvGrpSpPr>
          <p:cNvPr id="36" name="object 36"/>
          <p:cNvGrpSpPr/>
          <p:nvPr/>
        </p:nvGrpSpPr>
        <p:grpSpPr>
          <a:xfrm>
            <a:off x="14049695" y="4413875"/>
            <a:ext cx="3235325" cy="3655695"/>
            <a:chOff x="14049695" y="4413875"/>
            <a:chExt cx="3235325" cy="3655695"/>
          </a:xfrm>
        </p:grpSpPr>
        <p:sp>
          <p:nvSpPr>
            <p:cNvPr id="37" name="object 37"/>
            <p:cNvSpPr/>
            <p:nvPr/>
          </p:nvSpPr>
          <p:spPr>
            <a:xfrm>
              <a:off x="14049695" y="4413875"/>
              <a:ext cx="3235325" cy="3655695"/>
            </a:xfrm>
            <a:custGeom>
              <a:avLst/>
              <a:gdLst/>
              <a:ahLst/>
              <a:cxnLst/>
              <a:rect l="l" t="t" r="r" b="b"/>
              <a:pathLst>
                <a:path w="3235325" h="3655695">
                  <a:moveTo>
                    <a:pt x="3100683" y="3655152"/>
                  </a:moveTo>
                  <a:lnTo>
                    <a:pt x="134556" y="3655152"/>
                  </a:lnTo>
                  <a:lnTo>
                    <a:pt x="92091" y="3648276"/>
                  </a:lnTo>
                  <a:lnTo>
                    <a:pt x="55162" y="3629142"/>
                  </a:lnTo>
                  <a:lnTo>
                    <a:pt x="26010" y="3599989"/>
                  </a:lnTo>
                  <a:lnTo>
                    <a:pt x="6876" y="3563060"/>
                  </a:lnTo>
                  <a:lnTo>
                    <a:pt x="0" y="3520596"/>
                  </a:lnTo>
                  <a:lnTo>
                    <a:pt x="0" y="134555"/>
                  </a:lnTo>
                  <a:lnTo>
                    <a:pt x="6876" y="92091"/>
                  </a:lnTo>
                  <a:lnTo>
                    <a:pt x="26010" y="55162"/>
                  </a:lnTo>
                  <a:lnTo>
                    <a:pt x="55162" y="26010"/>
                  </a:lnTo>
                  <a:lnTo>
                    <a:pt x="92091" y="6876"/>
                  </a:lnTo>
                  <a:lnTo>
                    <a:pt x="134556" y="0"/>
                  </a:lnTo>
                  <a:lnTo>
                    <a:pt x="3100683" y="0"/>
                  </a:lnTo>
                  <a:lnTo>
                    <a:pt x="3143148" y="6876"/>
                  </a:lnTo>
                  <a:lnTo>
                    <a:pt x="3180077" y="26010"/>
                  </a:lnTo>
                  <a:lnTo>
                    <a:pt x="3209229" y="55162"/>
                  </a:lnTo>
                  <a:lnTo>
                    <a:pt x="3228363" y="92091"/>
                  </a:lnTo>
                  <a:lnTo>
                    <a:pt x="3235239" y="134555"/>
                  </a:lnTo>
                  <a:lnTo>
                    <a:pt x="3235239" y="3520596"/>
                  </a:lnTo>
                  <a:lnTo>
                    <a:pt x="3228363" y="3563060"/>
                  </a:lnTo>
                  <a:lnTo>
                    <a:pt x="3209229" y="3599989"/>
                  </a:lnTo>
                  <a:lnTo>
                    <a:pt x="3180077" y="3629142"/>
                  </a:lnTo>
                  <a:lnTo>
                    <a:pt x="3143148" y="3648276"/>
                  </a:lnTo>
                  <a:lnTo>
                    <a:pt x="3100683" y="3655152"/>
                  </a:lnTo>
                  <a:close/>
                </a:path>
              </a:pathLst>
            </a:custGeom>
            <a:solidFill>
              <a:srgbClr val="203458"/>
            </a:solidFill>
          </p:spPr>
          <p:txBody>
            <a:bodyPr wrap="square" lIns="0" tIns="0" rIns="0" bIns="0" rtlCol="0"/>
            <a:lstStyle/>
            <a:p>
              <a:endParaRPr/>
            </a:p>
          </p:txBody>
        </p:sp>
        <p:sp>
          <p:nvSpPr>
            <p:cNvPr id="38" name="object 38"/>
            <p:cNvSpPr/>
            <p:nvPr/>
          </p:nvSpPr>
          <p:spPr>
            <a:xfrm>
              <a:off x="14421167" y="5409310"/>
              <a:ext cx="2486025" cy="2513330"/>
            </a:xfrm>
            <a:custGeom>
              <a:avLst/>
              <a:gdLst/>
              <a:ahLst/>
              <a:cxnLst/>
              <a:rect l="l" t="t" r="r" b="b"/>
              <a:pathLst>
                <a:path w="2486025" h="2513329">
                  <a:moveTo>
                    <a:pt x="1186726" y="1326349"/>
                  </a:moveTo>
                  <a:lnTo>
                    <a:pt x="0" y="1326349"/>
                  </a:lnTo>
                  <a:lnTo>
                    <a:pt x="0" y="2513076"/>
                  </a:lnTo>
                  <a:lnTo>
                    <a:pt x="1186726" y="2513076"/>
                  </a:lnTo>
                  <a:lnTo>
                    <a:pt x="1186726" y="1326349"/>
                  </a:lnTo>
                  <a:close/>
                </a:path>
                <a:path w="2486025" h="2513329">
                  <a:moveTo>
                    <a:pt x="1186726" y="0"/>
                  </a:moveTo>
                  <a:lnTo>
                    <a:pt x="0" y="0"/>
                  </a:lnTo>
                  <a:lnTo>
                    <a:pt x="0" y="1186726"/>
                  </a:lnTo>
                  <a:lnTo>
                    <a:pt x="1186726" y="1186726"/>
                  </a:lnTo>
                  <a:lnTo>
                    <a:pt x="1186726" y="0"/>
                  </a:lnTo>
                  <a:close/>
                </a:path>
                <a:path w="2486025" h="2513329">
                  <a:moveTo>
                    <a:pt x="2485517" y="1326349"/>
                  </a:moveTo>
                  <a:lnTo>
                    <a:pt x="1298778" y="1326349"/>
                  </a:lnTo>
                  <a:lnTo>
                    <a:pt x="1298778" y="2513076"/>
                  </a:lnTo>
                  <a:lnTo>
                    <a:pt x="2485517" y="2513076"/>
                  </a:lnTo>
                  <a:lnTo>
                    <a:pt x="2485517" y="1326349"/>
                  </a:lnTo>
                  <a:close/>
                </a:path>
                <a:path w="2486025" h="2513329">
                  <a:moveTo>
                    <a:pt x="2485517" y="0"/>
                  </a:moveTo>
                  <a:lnTo>
                    <a:pt x="1298778" y="0"/>
                  </a:lnTo>
                  <a:lnTo>
                    <a:pt x="1298778" y="1186726"/>
                  </a:lnTo>
                  <a:lnTo>
                    <a:pt x="2485517" y="1186726"/>
                  </a:lnTo>
                  <a:lnTo>
                    <a:pt x="2485517" y="0"/>
                  </a:lnTo>
                  <a:close/>
                </a:path>
              </a:pathLst>
            </a:custGeom>
            <a:solidFill>
              <a:srgbClr val="FFFFFF"/>
            </a:solidFill>
          </p:spPr>
          <p:txBody>
            <a:bodyPr wrap="square" lIns="0" tIns="0" rIns="0" bIns="0" rtlCol="0"/>
            <a:lstStyle/>
            <a:p>
              <a:endParaRPr/>
            </a:p>
          </p:txBody>
        </p:sp>
        <p:pic>
          <p:nvPicPr>
            <p:cNvPr id="39" name="object 39"/>
            <p:cNvPicPr/>
            <p:nvPr/>
          </p:nvPicPr>
          <p:blipFill>
            <a:blip r:embed="rId14" cstate="print"/>
            <a:stretch>
              <a:fillRect/>
            </a:stretch>
          </p:blipFill>
          <p:spPr>
            <a:xfrm>
              <a:off x="15913750" y="6929449"/>
              <a:ext cx="800099" cy="800099"/>
            </a:xfrm>
            <a:prstGeom prst="rect">
              <a:avLst/>
            </a:prstGeom>
          </p:spPr>
        </p:pic>
        <p:pic>
          <p:nvPicPr>
            <p:cNvPr id="40" name="object 40"/>
            <p:cNvPicPr/>
            <p:nvPr/>
          </p:nvPicPr>
          <p:blipFill>
            <a:blip r:embed="rId16" cstate="print"/>
            <a:stretch>
              <a:fillRect/>
            </a:stretch>
          </p:blipFill>
          <p:spPr>
            <a:xfrm>
              <a:off x="15910209" y="5599559"/>
              <a:ext cx="809624" cy="809624"/>
            </a:xfrm>
            <a:prstGeom prst="rect">
              <a:avLst/>
            </a:prstGeom>
          </p:spPr>
        </p:pic>
        <p:pic>
          <p:nvPicPr>
            <p:cNvPr id="41" name="object 41"/>
            <p:cNvPicPr/>
            <p:nvPr/>
          </p:nvPicPr>
          <p:blipFill>
            <a:blip r:embed="rId17" cstate="print"/>
            <a:stretch>
              <a:fillRect/>
            </a:stretch>
          </p:blipFill>
          <p:spPr>
            <a:xfrm>
              <a:off x="14603899" y="5592027"/>
              <a:ext cx="819149" cy="819149"/>
            </a:xfrm>
            <a:prstGeom prst="rect">
              <a:avLst/>
            </a:prstGeom>
          </p:spPr>
        </p:pic>
        <p:pic>
          <p:nvPicPr>
            <p:cNvPr id="42" name="object 42"/>
            <p:cNvPicPr/>
            <p:nvPr/>
          </p:nvPicPr>
          <p:blipFill>
            <a:blip r:embed="rId18" cstate="print"/>
            <a:stretch>
              <a:fillRect/>
            </a:stretch>
          </p:blipFill>
          <p:spPr>
            <a:xfrm>
              <a:off x="14598766" y="6913243"/>
              <a:ext cx="828674" cy="828674"/>
            </a:xfrm>
            <a:prstGeom prst="rect">
              <a:avLst/>
            </a:prstGeom>
          </p:spPr>
        </p:pic>
      </p:grpSp>
      <p:sp>
        <p:nvSpPr>
          <p:cNvPr id="43" name="object 43"/>
          <p:cNvSpPr txBox="1"/>
          <p:nvPr/>
        </p:nvSpPr>
        <p:spPr>
          <a:xfrm>
            <a:off x="14276903" y="4713761"/>
            <a:ext cx="2755265" cy="421640"/>
          </a:xfrm>
          <a:prstGeom prst="rect">
            <a:avLst/>
          </a:prstGeom>
        </p:spPr>
        <p:txBody>
          <a:bodyPr vert="horz" wrap="square" lIns="0" tIns="12700" rIns="0" bIns="0" rtlCol="0">
            <a:spAutoFit/>
          </a:bodyPr>
          <a:lstStyle/>
          <a:p>
            <a:pPr marL="12700">
              <a:lnSpc>
                <a:spcPct val="100000"/>
              </a:lnSpc>
              <a:spcBef>
                <a:spcPts val="100"/>
              </a:spcBef>
            </a:pPr>
            <a:r>
              <a:rPr sz="2600" b="1" spc="15" dirty="0">
                <a:solidFill>
                  <a:srgbClr val="FFFFFF"/>
                </a:solidFill>
                <a:latin typeface="Verdana"/>
                <a:cs typeface="Verdana"/>
              </a:rPr>
              <a:t>WORK</a:t>
            </a:r>
            <a:r>
              <a:rPr sz="2600" b="1" spc="-170" dirty="0">
                <a:solidFill>
                  <a:srgbClr val="FFFFFF"/>
                </a:solidFill>
                <a:latin typeface="Verdana"/>
                <a:cs typeface="Verdana"/>
              </a:rPr>
              <a:t> </a:t>
            </a:r>
            <a:r>
              <a:rPr sz="2600" b="1" dirty="0">
                <a:solidFill>
                  <a:srgbClr val="FFFFFF"/>
                </a:solidFill>
                <a:latin typeface="Verdana"/>
                <a:cs typeface="Verdana"/>
              </a:rPr>
              <a:t>COLLAB</a:t>
            </a:r>
            <a:endParaRPr sz="2600">
              <a:latin typeface="Verdana"/>
              <a:cs typeface="Verdana"/>
            </a:endParaRPr>
          </a:p>
        </p:txBody>
      </p:sp>
      <p:sp>
        <p:nvSpPr>
          <p:cNvPr id="44" name="object 44"/>
          <p:cNvSpPr txBox="1"/>
          <p:nvPr/>
        </p:nvSpPr>
        <p:spPr>
          <a:xfrm>
            <a:off x="913959" y="8384520"/>
            <a:ext cx="16460469" cy="1706245"/>
          </a:xfrm>
          <a:prstGeom prst="rect">
            <a:avLst/>
          </a:prstGeom>
        </p:spPr>
        <p:txBody>
          <a:bodyPr vert="horz" wrap="square" lIns="0" tIns="12700" rIns="0" bIns="0" rtlCol="0">
            <a:spAutoFit/>
          </a:bodyPr>
          <a:lstStyle/>
          <a:p>
            <a:pPr marL="12700" marR="5080">
              <a:lnSpc>
                <a:spcPct val="114599"/>
              </a:lnSpc>
              <a:spcBef>
                <a:spcPts val="100"/>
              </a:spcBef>
            </a:pPr>
            <a:r>
              <a:rPr sz="2400" b="1" spc="-75" dirty="0">
                <a:latin typeface="Verdana"/>
                <a:cs typeface="Verdana"/>
              </a:rPr>
              <a:t>GreeneStep</a:t>
            </a:r>
            <a:r>
              <a:rPr sz="2400" b="1" spc="165" dirty="0">
                <a:latin typeface="Verdana"/>
                <a:cs typeface="Verdana"/>
              </a:rPr>
              <a:t> </a:t>
            </a:r>
            <a:r>
              <a:rPr sz="2400" b="1" spc="-70" dirty="0">
                <a:latin typeface="Verdana"/>
                <a:cs typeface="Verdana"/>
              </a:rPr>
              <a:t>provides</a:t>
            </a:r>
            <a:r>
              <a:rPr sz="2400" b="1" spc="165" dirty="0">
                <a:latin typeface="Verdana"/>
                <a:cs typeface="Verdana"/>
              </a:rPr>
              <a:t> </a:t>
            </a:r>
            <a:r>
              <a:rPr sz="2400" b="1" spc="-75" dirty="0">
                <a:latin typeface="Verdana"/>
                <a:cs typeface="Verdana"/>
              </a:rPr>
              <a:t>an</a:t>
            </a:r>
            <a:r>
              <a:rPr sz="2400" b="1" spc="165" dirty="0">
                <a:latin typeface="Verdana"/>
                <a:cs typeface="Verdana"/>
              </a:rPr>
              <a:t> </a:t>
            </a:r>
            <a:r>
              <a:rPr sz="2400" b="1" spc="-65" dirty="0">
                <a:latin typeface="Verdana"/>
                <a:cs typeface="Verdana"/>
              </a:rPr>
              <a:t>affordable</a:t>
            </a:r>
            <a:r>
              <a:rPr sz="2400" b="1" spc="170" dirty="0">
                <a:latin typeface="Verdana"/>
                <a:cs typeface="Verdana"/>
              </a:rPr>
              <a:t> </a:t>
            </a:r>
            <a:r>
              <a:rPr sz="2400" b="1" spc="-45" dirty="0">
                <a:latin typeface="Verdana"/>
                <a:cs typeface="Verdana"/>
              </a:rPr>
              <a:t>ERP</a:t>
            </a:r>
            <a:r>
              <a:rPr sz="2400" b="1" spc="165" dirty="0">
                <a:latin typeface="Verdana"/>
                <a:cs typeface="Verdana"/>
              </a:rPr>
              <a:t> </a:t>
            </a:r>
            <a:r>
              <a:rPr sz="2400" b="1" spc="-60" dirty="0">
                <a:latin typeface="Verdana"/>
                <a:cs typeface="Verdana"/>
              </a:rPr>
              <a:t>Platform</a:t>
            </a:r>
            <a:r>
              <a:rPr sz="2400" b="1" spc="165" dirty="0">
                <a:latin typeface="Verdana"/>
                <a:cs typeface="Verdana"/>
              </a:rPr>
              <a:t> </a:t>
            </a:r>
            <a:r>
              <a:rPr sz="2400" b="1" spc="-50" dirty="0">
                <a:latin typeface="Verdana"/>
                <a:cs typeface="Verdana"/>
              </a:rPr>
              <a:t>that</a:t>
            </a:r>
            <a:r>
              <a:rPr sz="2400" b="1" spc="165" dirty="0">
                <a:latin typeface="Verdana"/>
                <a:cs typeface="Verdana"/>
              </a:rPr>
              <a:t> </a:t>
            </a:r>
            <a:r>
              <a:rPr sz="2400" b="1" spc="-70" dirty="0">
                <a:latin typeface="Verdana"/>
                <a:cs typeface="Verdana"/>
              </a:rPr>
              <a:t>unifies</a:t>
            </a:r>
            <a:r>
              <a:rPr sz="2400" b="1" spc="170" dirty="0">
                <a:latin typeface="Verdana"/>
                <a:cs typeface="Verdana"/>
              </a:rPr>
              <a:t> </a:t>
            </a:r>
            <a:r>
              <a:rPr sz="2400" b="1" spc="-100" dirty="0">
                <a:latin typeface="Verdana"/>
                <a:cs typeface="Verdana"/>
              </a:rPr>
              <a:t>a</a:t>
            </a:r>
            <a:r>
              <a:rPr sz="2400" b="1" spc="165" dirty="0">
                <a:latin typeface="Verdana"/>
                <a:cs typeface="Verdana"/>
              </a:rPr>
              <a:t> </a:t>
            </a:r>
            <a:r>
              <a:rPr sz="2400" b="1" spc="-80" dirty="0">
                <a:latin typeface="Verdana"/>
                <a:cs typeface="Verdana"/>
              </a:rPr>
              <a:t>variety</a:t>
            </a:r>
            <a:r>
              <a:rPr sz="2400" b="1" spc="165" dirty="0">
                <a:latin typeface="Verdana"/>
                <a:cs typeface="Verdana"/>
              </a:rPr>
              <a:t> </a:t>
            </a:r>
            <a:r>
              <a:rPr sz="2400" b="1" spc="-50" dirty="0">
                <a:latin typeface="Verdana"/>
                <a:cs typeface="Verdana"/>
              </a:rPr>
              <a:t>of</a:t>
            </a:r>
            <a:r>
              <a:rPr sz="2400" b="1" spc="165" dirty="0">
                <a:latin typeface="Verdana"/>
                <a:cs typeface="Verdana"/>
              </a:rPr>
              <a:t> </a:t>
            </a:r>
            <a:r>
              <a:rPr sz="2400" b="1" spc="-75" dirty="0">
                <a:latin typeface="Verdana"/>
                <a:cs typeface="Verdana"/>
              </a:rPr>
              <a:t>business</a:t>
            </a:r>
            <a:r>
              <a:rPr sz="2400" b="1" spc="170" dirty="0">
                <a:latin typeface="Verdana"/>
                <a:cs typeface="Verdana"/>
              </a:rPr>
              <a:t> </a:t>
            </a:r>
            <a:r>
              <a:rPr sz="2400" b="1" spc="-70" dirty="0">
                <a:latin typeface="Verdana"/>
                <a:cs typeface="Verdana"/>
              </a:rPr>
              <a:t>operations</a:t>
            </a:r>
            <a:r>
              <a:rPr sz="2400" b="1" spc="165" dirty="0">
                <a:latin typeface="Verdana"/>
                <a:cs typeface="Verdana"/>
              </a:rPr>
              <a:t> </a:t>
            </a:r>
            <a:r>
              <a:rPr sz="2400" b="1" spc="-55" dirty="0">
                <a:latin typeface="Verdana"/>
                <a:cs typeface="Verdana"/>
              </a:rPr>
              <a:t>with </a:t>
            </a:r>
            <a:r>
              <a:rPr sz="2400" b="1" spc="-805" dirty="0">
                <a:latin typeface="Verdana"/>
                <a:cs typeface="Verdana"/>
              </a:rPr>
              <a:t> </a:t>
            </a:r>
            <a:r>
              <a:rPr sz="2400" b="1" spc="-55" dirty="0">
                <a:latin typeface="Verdana"/>
                <a:cs typeface="Verdana"/>
              </a:rPr>
              <a:t>outsourced</a:t>
            </a:r>
            <a:r>
              <a:rPr sz="2400" b="1" spc="-130" dirty="0">
                <a:latin typeface="Verdana"/>
                <a:cs typeface="Verdana"/>
              </a:rPr>
              <a:t> </a:t>
            </a:r>
            <a:r>
              <a:rPr sz="2400" b="1" spc="-270" dirty="0">
                <a:latin typeface="Verdana"/>
                <a:cs typeface="Verdana"/>
              </a:rPr>
              <a:t>IT.</a:t>
            </a:r>
            <a:endParaRPr sz="2400">
              <a:latin typeface="Verdana"/>
              <a:cs typeface="Verdana"/>
            </a:endParaRPr>
          </a:p>
          <a:p>
            <a:pPr marL="12700" marR="5080">
              <a:lnSpc>
                <a:spcPct val="116500"/>
              </a:lnSpc>
              <a:spcBef>
                <a:spcPts val="480"/>
              </a:spcBef>
            </a:pPr>
            <a:r>
              <a:rPr sz="2200" b="1" spc="65" dirty="0">
                <a:latin typeface="Tahoma"/>
                <a:cs typeface="Tahoma"/>
              </a:rPr>
              <a:t>Our</a:t>
            </a:r>
            <a:r>
              <a:rPr sz="2200" b="1" spc="170" dirty="0">
                <a:latin typeface="Tahoma"/>
                <a:cs typeface="Tahoma"/>
              </a:rPr>
              <a:t> </a:t>
            </a:r>
            <a:r>
              <a:rPr sz="2200" b="1" spc="50" dirty="0">
                <a:latin typeface="Tahoma"/>
                <a:cs typeface="Tahoma"/>
              </a:rPr>
              <a:t>customizable</a:t>
            </a:r>
            <a:r>
              <a:rPr sz="2200" b="1" spc="170" dirty="0">
                <a:latin typeface="Tahoma"/>
                <a:cs typeface="Tahoma"/>
              </a:rPr>
              <a:t> </a:t>
            </a:r>
            <a:r>
              <a:rPr sz="2200" b="1" spc="40" dirty="0">
                <a:latin typeface="Tahoma"/>
                <a:cs typeface="Tahoma"/>
              </a:rPr>
              <a:t>platform</a:t>
            </a:r>
            <a:r>
              <a:rPr sz="2200" b="1" spc="170" dirty="0">
                <a:latin typeface="Tahoma"/>
                <a:cs typeface="Tahoma"/>
              </a:rPr>
              <a:t> </a:t>
            </a:r>
            <a:r>
              <a:rPr sz="2200" b="1" spc="-15" dirty="0">
                <a:latin typeface="Tahoma"/>
                <a:cs typeface="Tahoma"/>
              </a:rPr>
              <a:t>is</a:t>
            </a:r>
            <a:r>
              <a:rPr sz="2200" b="1" spc="175" dirty="0">
                <a:latin typeface="Tahoma"/>
                <a:cs typeface="Tahoma"/>
              </a:rPr>
              <a:t> </a:t>
            </a:r>
            <a:r>
              <a:rPr sz="2200" b="1" spc="40" dirty="0">
                <a:latin typeface="Tahoma"/>
                <a:cs typeface="Tahoma"/>
              </a:rPr>
              <a:t>accessible</a:t>
            </a:r>
            <a:r>
              <a:rPr sz="2200" b="1" spc="170" dirty="0">
                <a:latin typeface="Tahoma"/>
                <a:cs typeface="Tahoma"/>
              </a:rPr>
              <a:t> </a:t>
            </a:r>
            <a:r>
              <a:rPr sz="2200" b="1" spc="50" dirty="0">
                <a:latin typeface="Tahoma"/>
                <a:cs typeface="Tahoma"/>
              </a:rPr>
              <a:t>anytime</a:t>
            </a:r>
            <a:r>
              <a:rPr sz="2200" b="1" spc="170" dirty="0">
                <a:latin typeface="Tahoma"/>
                <a:cs typeface="Tahoma"/>
              </a:rPr>
              <a:t> </a:t>
            </a:r>
            <a:r>
              <a:rPr sz="2200" b="1" spc="20" dirty="0">
                <a:latin typeface="Tahoma"/>
                <a:cs typeface="Tahoma"/>
              </a:rPr>
              <a:t>anywhere,</a:t>
            </a:r>
            <a:r>
              <a:rPr sz="2200" b="1" spc="175" dirty="0">
                <a:latin typeface="Tahoma"/>
                <a:cs typeface="Tahoma"/>
              </a:rPr>
              <a:t> </a:t>
            </a:r>
            <a:r>
              <a:rPr sz="2200" b="1" spc="80" dirty="0">
                <a:latin typeface="Tahoma"/>
                <a:cs typeface="Tahoma"/>
              </a:rPr>
              <a:t>making</a:t>
            </a:r>
            <a:r>
              <a:rPr sz="2200" b="1" spc="170" dirty="0">
                <a:latin typeface="Tahoma"/>
                <a:cs typeface="Tahoma"/>
              </a:rPr>
              <a:t> </a:t>
            </a:r>
            <a:r>
              <a:rPr sz="2200" b="1" spc="-5" dirty="0">
                <a:latin typeface="Tahoma"/>
                <a:cs typeface="Tahoma"/>
              </a:rPr>
              <a:t>it</a:t>
            </a:r>
            <a:r>
              <a:rPr sz="2200" b="1" spc="170" dirty="0">
                <a:latin typeface="Tahoma"/>
                <a:cs typeface="Tahoma"/>
              </a:rPr>
              <a:t> </a:t>
            </a:r>
            <a:r>
              <a:rPr sz="2200" b="1" spc="15" dirty="0">
                <a:latin typeface="Tahoma"/>
                <a:cs typeface="Tahoma"/>
              </a:rPr>
              <a:t>easy</a:t>
            </a:r>
            <a:r>
              <a:rPr sz="2200" b="1" spc="175" dirty="0">
                <a:latin typeface="Tahoma"/>
                <a:cs typeface="Tahoma"/>
              </a:rPr>
              <a:t> </a:t>
            </a:r>
            <a:r>
              <a:rPr sz="2200" b="1" spc="35" dirty="0">
                <a:latin typeface="Tahoma"/>
                <a:cs typeface="Tahoma"/>
              </a:rPr>
              <a:t>to</a:t>
            </a:r>
            <a:r>
              <a:rPr sz="2200" b="1" spc="170" dirty="0">
                <a:latin typeface="Tahoma"/>
                <a:cs typeface="Tahoma"/>
              </a:rPr>
              <a:t> </a:t>
            </a:r>
            <a:r>
              <a:rPr sz="2200" b="1" spc="85" dirty="0">
                <a:latin typeface="Tahoma"/>
                <a:cs typeface="Tahoma"/>
              </a:rPr>
              <a:t>manage</a:t>
            </a:r>
            <a:r>
              <a:rPr sz="2200" b="1" spc="170" dirty="0">
                <a:latin typeface="Tahoma"/>
                <a:cs typeface="Tahoma"/>
              </a:rPr>
              <a:t> </a:t>
            </a:r>
            <a:r>
              <a:rPr sz="2200" b="1" spc="25" dirty="0">
                <a:latin typeface="Tahoma"/>
                <a:cs typeface="Tahoma"/>
              </a:rPr>
              <a:t>your</a:t>
            </a:r>
            <a:r>
              <a:rPr sz="2200" b="1" spc="175" dirty="0">
                <a:latin typeface="Tahoma"/>
                <a:cs typeface="Tahoma"/>
              </a:rPr>
              <a:t> </a:t>
            </a:r>
            <a:r>
              <a:rPr sz="2200" b="1" spc="35" dirty="0">
                <a:latin typeface="Tahoma"/>
                <a:cs typeface="Tahoma"/>
              </a:rPr>
              <a:t>business</a:t>
            </a:r>
            <a:r>
              <a:rPr sz="2200" b="1" spc="170" dirty="0">
                <a:latin typeface="Tahoma"/>
                <a:cs typeface="Tahoma"/>
              </a:rPr>
              <a:t> </a:t>
            </a:r>
            <a:r>
              <a:rPr sz="2200" b="1" spc="35" dirty="0">
                <a:latin typeface="Tahoma"/>
                <a:cs typeface="Tahoma"/>
              </a:rPr>
              <a:t>right</a:t>
            </a:r>
            <a:r>
              <a:rPr sz="2200" b="1" spc="170" dirty="0">
                <a:latin typeface="Tahoma"/>
                <a:cs typeface="Tahoma"/>
              </a:rPr>
              <a:t> </a:t>
            </a:r>
            <a:r>
              <a:rPr sz="2200" b="1" spc="50" dirty="0">
                <a:latin typeface="Tahoma"/>
                <a:cs typeface="Tahoma"/>
              </a:rPr>
              <a:t>from </a:t>
            </a:r>
            <a:r>
              <a:rPr sz="2200" b="1" spc="-630" dirty="0">
                <a:latin typeface="Tahoma"/>
                <a:cs typeface="Tahoma"/>
              </a:rPr>
              <a:t> </a:t>
            </a:r>
            <a:r>
              <a:rPr sz="2200" b="1" spc="55" dirty="0">
                <a:latin typeface="Tahoma"/>
                <a:cs typeface="Tahoma"/>
              </a:rPr>
              <a:t>the</a:t>
            </a:r>
            <a:r>
              <a:rPr sz="2200" b="1" spc="-45" dirty="0">
                <a:latin typeface="Tahoma"/>
                <a:cs typeface="Tahoma"/>
              </a:rPr>
              <a:t> </a:t>
            </a:r>
            <a:r>
              <a:rPr sz="2200" b="1" spc="55" dirty="0">
                <a:latin typeface="Tahoma"/>
                <a:cs typeface="Tahoma"/>
              </a:rPr>
              <a:t>comfort</a:t>
            </a:r>
            <a:r>
              <a:rPr sz="2200" b="1" spc="-40" dirty="0">
                <a:latin typeface="Tahoma"/>
                <a:cs typeface="Tahoma"/>
              </a:rPr>
              <a:t> </a:t>
            </a:r>
            <a:r>
              <a:rPr sz="2200" b="1" spc="10" dirty="0">
                <a:latin typeface="Tahoma"/>
                <a:cs typeface="Tahoma"/>
              </a:rPr>
              <a:t>of</a:t>
            </a:r>
            <a:r>
              <a:rPr sz="2200" b="1" spc="-40" dirty="0">
                <a:latin typeface="Tahoma"/>
                <a:cs typeface="Tahoma"/>
              </a:rPr>
              <a:t> </a:t>
            </a:r>
            <a:r>
              <a:rPr sz="2200" b="1" spc="25" dirty="0">
                <a:latin typeface="Tahoma"/>
                <a:cs typeface="Tahoma"/>
              </a:rPr>
              <a:t>your</a:t>
            </a:r>
            <a:r>
              <a:rPr sz="2200" b="1" spc="-40" dirty="0">
                <a:latin typeface="Tahoma"/>
                <a:cs typeface="Tahoma"/>
              </a:rPr>
              <a:t> </a:t>
            </a:r>
            <a:r>
              <a:rPr sz="2200" b="1" spc="70" dirty="0">
                <a:latin typeface="Tahoma"/>
                <a:cs typeface="Tahoma"/>
              </a:rPr>
              <a:t>own</a:t>
            </a:r>
            <a:r>
              <a:rPr sz="2200" b="1" spc="-40" dirty="0">
                <a:latin typeface="Tahoma"/>
                <a:cs typeface="Tahoma"/>
              </a:rPr>
              <a:t> </a:t>
            </a:r>
            <a:r>
              <a:rPr sz="2200" b="1" spc="50" dirty="0">
                <a:latin typeface="Tahoma"/>
                <a:cs typeface="Tahoma"/>
              </a:rPr>
              <a:t>home.</a:t>
            </a:r>
            <a:endParaRPr sz="220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9064625"/>
          </a:xfrm>
          <a:custGeom>
            <a:avLst/>
            <a:gdLst/>
            <a:ahLst/>
            <a:cxnLst/>
            <a:rect l="l" t="t" r="r" b="b"/>
            <a:pathLst>
              <a:path w="18288000" h="9064625">
                <a:moveTo>
                  <a:pt x="0" y="9064117"/>
                </a:moveTo>
                <a:lnTo>
                  <a:pt x="18287998" y="9064117"/>
                </a:lnTo>
                <a:lnTo>
                  <a:pt x="18287998" y="0"/>
                </a:lnTo>
                <a:lnTo>
                  <a:pt x="0" y="0"/>
                </a:lnTo>
                <a:lnTo>
                  <a:pt x="0" y="9064117"/>
                </a:lnTo>
                <a:close/>
              </a:path>
            </a:pathLst>
          </a:custGeom>
          <a:solidFill>
            <a:srgbClr val="253F6A"/>
          </a:solidFill>
        </p:spPr>
        <p:txBody>
          <a:bodyPr wrap="square" lIns="0" tIns="0" rIns="0" bIns="0" rtlCol="0"/>
          <a:lstStyle/>
          <a:p>
            <a:endParaRPr/>
          </a:p>
        </p:txBody>
      </p:sp>
      <p:sp>
        <p:nvSpPr>
          <p:cNvPr id="3" name="object 3"/>
          <p:cNvSpPr/>
          <p:nvPr/>
        </p:nvSpPr>
        <p:spPr>
          <a:xfrm>
            <a:off x="0" y="9064118"/>
            <a:ext cx="18288000" cy="1223010"/>
          </a:xfrm>
          <a:custGeom>
            <a:avLst/>
            <a:gdLst/>
            <a:ahLst/>
            <a:cxnLst/>
            <a:rect l="l" t="t" r="r" b="b"/>
            <a:pathLst>
              <a:path w="18288000" h="1223009">
                <a:moveTo>
                  <a:pt x="18288000" y="1222881"/>
                </a:moveTo>
                <a:lnTo>
                  <a:pt x="0" y="1222881"/>
                </a:lnTo>
                <a:lnTo>
                  <a:pt x="0" y="0"/>
                </a:lnTo>
                <a:lnTo>
                  <a:pt x="18288000" y="0"/>
                </a:lnTo>
                <a:lnTo>
                  <a:pt x="18288000" y="1222881"/>
                </a:lnTo>
                <a:close/>
              </a:path>
            </a:pathLst>
          </a:custGeom>
          <a:solidFill>
            <a:srgbClr val="FFFFFF"/>
          </a:solidFill>
        </p:spPr>
        <p:txBody>
          <a:bodyPr wrap="square" lIns="0" tIns="0" rIns="0" bIns="0" rtlCol="0"/>
          <a:lstStyle/>
          <a:p>
            <a:endParaRPr/>
          </a:p>
        </p:txBody>
      </p:sp>
      <p:sp>
        <p:nvSpPr>
          <p:cNvPr id="4" name="object 4"/>
          <p:cNvSpPr/>
          <p:nvPr/>
        </p:nvSpPr>
        <p:spPr>
          <a:xfrm>
            <a:off x="13030023" y="3494404"/>
            <a:ext cx="1331595" cy="1218565"/>
          </a:xfrm>
          <a:custGeom>
            <a:avLst/>
            <a:gdLst/>
            <a:ahLst/>
            <a:cxnLst/>
            <a:rect l="l" t="t" r="r" b="b"/>
            <a:pathLst>
              <a:path w="1331594" h="1218564">
                <a:moveTo>
                  <a:pt x="807059" y="869061"/>
                </a:moveTo>
                <a:lnTo>
                  <a:pt x="803871" y="821766"/>
                </a:lnTo>
                <a:lnTo>
                  <a:pt x="794562" y="776376"/>
                </a:lnTo>
                <a:lnTo>
                  <a:pt x="779576" y="733310"/>
                </a:lnTo>
                <a:lnTo>
                  <a:pt x="759333" y="693013"/>
                </a:lnTo>
                <a:lnTo>
                  <a:pt x="734225" y="655878"/>
                </a:lnTo>
                <a:lnTo>
                  <a:pt x="704697" y="622325"/>
                </a:lnTo>
                <a:lnTo>
                  <a:pt x="671156" y="592797"/>
                </a:lnTo>
                <a:lnTo>
                  <a:pt x="634022" y="567690"/>
                </a:lnTo>
                <a:lnTo>
                  <a:pt x="593725" y="547433"/>
                </a:lnTo>
                <a:lnTo>
                  <a:pt x="550672" y="532447"/>
                </a:lnTo>
                <a:lnTo>
                  <a:pt x="505282" y="523151"/>
                </a:lnTo>
                <a:lnTo>
                  <a:pt x="457987" y="519950"/>
                </a:lnTo>
                <a:lnTo>
                  <a:pt x="425818" y="521411"/>
                </a:lnTo>
                <a:lnTo>
                  <a:pt x="394144" y="525754"/>
                </a:lnTo>
                <a:lnTo>
                  <a:pt x="363093" y="532993"/>
                </a:lnTo>
                <a:lnTo>
                  <a:pt x="332765" y="543077"/>
                </a:lnTo>
                <a:lnTo>
                  <a:pt x="320027" y="546303"/>
                </a:lnTo>
                <a:lnTo>
                  <a:pt x="284911" y="529031"/>
                </a:lnTo>
                <a:lnTo>
                  <a:pt x="260299" y="465709"/>
                </a:lnTo>
                <a:lnTo>
                  <a:pt x="250520" y="411822"/>
                </a:lnTo>
                <a:lnTo>
                  <a:pt x="251599" y="347789"/>
                </a:lnTo>
                <a:lnTo>
                  <a:pt x="270941" y="278053"/>
                </a:lnTo>
                <a:lnTo>
                  <a:pt x="299135" y="227584"/>
                </a:lnTo>
                <a:lnTo>
                  <a:pt x="335788" y="180251"/>
                </a:lnTo>
                <a:lnTo>
                  <a:pt x="376237" y="137706"/>
                </a:lnTo>
                <a:lnTo>
                  <a:pt x="415810" y="101676"/>
                </a:lnTo>
                <a:lnTo>
                  <a:pt x="449872" y="73812"/>
                </a:lnTo>
                <a:lnTo>
                  <a:pt x="392176" y="0"/>
                </a:lnTo>
                <a:lnTo>
                  <a:pt x="350926" y="26085"/>
                </a:lnTo>
                <a:lnTo>
                  <a:pt x="297002" y="65811"/>
                </a:lnTo>
                <a:lnTo>
                  <a:pt x="266941" y="90919"/>
                </a:lnTo>
                <a:lnTo>
                  <a:pt x="235673" y="119608"/>
                </a:lnTo>
                <a:lnTo>
                  <a:pt x="203860" y="151930"/>
                </a:lnTo>
                <a:lnTo>
                  <a:pt x="172186" y="187947"/>
                </a:lnTo>
                <a:lnTo>
                  <a:pt x="141274" y="227711"/>
                </a:lnTo>
                <a:lnTo>
                  <a:pt x="111798" y="271272"/>
                </a:lnTo>
                <a:lnTo>
                  <a:pt x="84416" y="318693"/>
                </a:lnTo>
                <a:lnTo>
                  <a:pt x="59778" y="370027"/>
                </a:lnTo>
                <a:lnTo>
                  <a:pt x="38557" y="425335"/>
                </a:lnTo>
                <a:lnTo>
                  <a:pt x="21386" y="484682"/>
                </a:lnTo>
                <a:lnTo>
                  <a:pt x="8953" y="548106"/>
                </a:lnTo>
                <a:lnTo>
                  <a:pt x="1879" y="615670"/>
                </a:lnTo>
                <a:lnTo>
                  <a:pt x="0" y="675195"/>
                </a:lnTo>
                <a:lnTo>
                  <a:pt x="1562" y="732218"/>
                </a:lnTo>
                <a:lnTo>
                  <a:pt x="6540" y="786638"/>
                </a:lnTo>
                <a:lnTo>
                  <a:pt x="14922" y="838339"/>
                </a:lnTo>
                <a:lnTo>
                  <a:pt x="26644" y="887234"/>
                </a:lnTo>
                <a:lnTo>
                  <a:pt x="41706" y="933196"/>
                </a:lnTo>
                <a:lnTo>
                  <a:pt x="60071" y="976122"/>
                </a:lnTo>
                <a:lnTo>
                  <a:pt x="81699" y="1015923"/>
                </a:lnTo>
                <a:lnTo>
                  <a:pt x="106565" y="1052487"/>
                </a:lnTo>
                <a:lnTo>
                  <a:pt x="134645" y="1085697"/>
                </a:lnTo>
                <a:lnTo>
                  <a:pt x="171183" y="1119936"/>
                </a:lnTo>
                <a:lnTo>
                  <a:pt x="211543" y="1149324"/>
                </a:lnTo>
                <a:lnTo>
                  <a:pt x="255384" y="1173708"/>
                </a:lnTo>
                <a:lnTo>
                  <a:pt x="302323" y="1192936"/>
                </a:lnTo>
                <a:lnTo>
                  <a:pt x="351980" y="1206855"/>
                </a:lnTo>
                <a:lnTo>
                  <a:pt x="403999" y="1215326"/>
                </a:lnTo>
                <a:lnTo>
                  <a:pt x="457987" y="1218184"/>
                </a:lnTo>
                <a:lnTo>
                  <a:pt x="505282" y="1214983"/>
                </a:lnTo>
                <a:lnTo>
                  <a:pt x="550672" y="1205687"/>
                </a:lnTo>
                <a:lnTo>
                  <a:pt x="593725" y="1190701"/>
                </a:lnTo>
                <a:lnTo>
                  <a:pt x="634022" y="1170444"/>
                </a:lnTo>
                <a:lnTo>
                  <a:pt x="671156" y="1145349"/>
                </a:lnTo>
                <a:lnTo>
                  <a:pt x="704697" y="1115809"/>
                </a:lnTo>
                <a:lnTo>
                  <a:pt x="734225" y="1082268"/>
                </a:lnTo>
                <a:lnTo>
                  <a:pt x="759333" y="1045133"/>
                </a:lnTo>
                <a:lnTo>
                  <a:pt x="779576" y="1004836"/>
                </a:lnTo>
                <a:lnTo>
                  <a:pt x="794562" y="961771"/>
                </a:lnTo>
                <a:lnTo>
                  <a:pt x="803871" y="916381"/>
                </a:lnTo>
                <a:lnTo>
                  <a:pt x="807059" y="869061"/>
                </a:lnTo>
                <a:close/>
              </a:path>
              <a:path w="1331594" h="1218564">
                <a:moveTo>
                  <a:pt x="1331201" y="869061"/>
                </a:moveTo>
                <a:lnTo>
                  <a:pt x="1328000" y="821766"/>
                </a:lnTo>
                <a:lnTo>
                  <a:pt x="1318704" y="776376"/>
                </a:lnTo>
                <a:lnTo>
                  <a:pt x="1303718" y="733310"/>
                </a:lnTo>
                <a:lnTo>
                  <a:pt x="1283462" y="693013"/>
                </a:lnTo>
                <a:lnTo>
                  <a:pt x="1258366" y="655878"/>
                </a:lnTo>
                <a:lnTo>
                  <a:pt x="1228826" y="622325"/>
                </a:lnTo>
                <a:lnTo>
                  <a:pt x="1195298" y="592797"/>
                </a:lnTo>
                <a:lnTo>
                  <a:pt x="1158163" y="567690"/>
                </a:lnTo>
                <a:lnTo>
                  <a:pt x="1117866" y="547433"/>
                </a:lnTo>
                <a:lnTo>
                  <a:pt x="1074813" y="532447"/>
                </a:lnTo>
                <a:lnTo>
                  <a:pt x="1029423" y="523151"/>
                </a:lnTo>
                <a:lnTo>
                  <a:pt x="982129" y="519950"/>
                </a:lnTo>
                <a:lnTo>
                  <a:pt x="949960" y="521411"/>
                </a:lnTo>
                <a:lnTo>
                  <a:pt x="918311" y="525754"/>
                </a:lnTo>
                <a:lnTo>
                  <a:pt x="887272" y="532968"/>
                </a:lnTo>
                <a:lnTo>
                  <a:pt x="856526" y="543229"/>
                </a:lnTo>
                <a:lnTo>
                  <a:pt x="842645" y="546442"/>
                </a:lnTo>
                <a:lnTo>
                  <a:pt x="807669" y="526694"/>
                </a:lnTo>
                <a:lnTo>
                  <a:pt x="786409" y="472909"/>
                </a:lnTo>
                <a:lnTo>
                  <a:pt x="775258" y="417969"/>
                </a:lnTo>
                <a:lnTo>
                  <a:pt x="775271" y="351282"/>
                </a:lnTo>
                <a:lnTo>
                  <a:pt x="795070" y="278015"/>
                </a:lnTo>
                <a:lnTo>
                  <a:pt x="823264" y="227545"/>
                </a:lnTo>
                <a:lnTo>
                  <a:pt x="859917" y="180213"/>
                </a:lnTo>
                <a:lnTo>
                  <a:pt x="900341" y="137668"/>
                </a:lnTo>
                <a:lnTo>
                  <a:pt x="939914" y="101638"/>
                </a:lnTo>
                <a:lnTo>
                  <a:pt x="973975" y="73774"/>
                </a:lnTo>
                <a:lnTo>
                  <a:pt x="916279" y="0"/>
                </a:lnTo>
                <a:lnTo>
                  <a:pt x="868807" y="30327"/>
                </a:lnTo>
                <a:lnTo>
                  <a:pt x="806132" y="78016"/>
                </a:lnTo>
                <a:lnTo>
                  <a:pt x="771436" y="108559"/>
                </a:lnTo>
                <a:lnTo>
                  <a:pt x="735761" y="143675"/>
                </a:lnTo>
                <a:lnTo>
                  <a:pt x="700036" y="183438"/>
                </a:lnTo>
                <a:lnTo>
                  <a:pt x="665213" y="227926"/>
                </a:lnTo>
                <a:lnTo>
                  <a:pt x="632231" y="277215"/>
                </a:lnTo>
                <a:lnTo>
                  <a:pt x="602005" y="331381"/>
                </a:lnTo>
                <a:lnTo>
                  <a:pt x="575513" y="390499"/>
                </a:lnTo>
                <a:lnTo>
                  <a:pt x="553656" y="454634"/>
                </a:lnTo>
                <a:lnTo>
                  <a:pt x="599795" y="468096"/>
                </a:lnTo>
                <a:lnTo>
                  <a:pt x="643623" y="486460"/>
                </a:lnTo>
                <a:lnTo>
                  <a:pt x="684822" y="509409"/>
                </a:lnTo>
                <a:lnTo>
                  <a:pt x="723074" y="536625"/>
                </a:lnTo>
                <a:lnTo>
                  <a:pt x="758037" y="567766"/>
                </a:lnTo>
                <a:lnTo>
                  <a:pt x="789406" y="602538"/>
                </a:lnTo>
                <a:lnTo>
                  <a:pt x="816838" y="640600"/>
                </a:lnTo>
                <a:lnTo>
                  <a:pt x="840016" y="681634"/>
                </a:lnTo>
                <a:lnTo>
                  <a:pt x="858608" y="725322"/>
                </a:lnTo>
                <a:lnTo>
                  <a:pt x="872286" y="771334"/>
                </a:lnTo>
                <a:lnTo>
                  <a:pt x="880732" y="819353"/>
                </a:lnTo>
                <a:lnTo>
                  <a:pt x="883627" y="869061"/>
                </a:lnTo>
                <a:lnTo>
                  <a:pt x="880859" y="917651"/>
                </a:lnTo>
                <a:lnTo>
                  <a:pt x="872756" y="964641"/>
                </a:lnTo>
                <a:lnTo>
                  <a:pt x="859650" y="1009726"/>
                </a:lnTo>
                <a:lnTo>
                  <a:pt x="841819" y="1052614"/>
                </a:lnTo>
                <a:lnTo>
                  <a:pt x="819594" y="1093000"/>
                </a:lnTo>
                <a:lnTo>
                  <a:pt x="793280" y="1130604"/>
                </a:lnTo>
                <a:lnTo>
                  <a:pt x="763181" y="1165110"/>
                </a:lnTo>
                <a:lnTo>
                  <a:pt x="803173" y="1183932"/>
                </a:lnTo>
                <a:lnTo>
                  <a:pt x="845312" y="1198765"/>
                </a:lnTo>
                <a:lnTo>
                  <a:pt x="889342" y="1209484"/>
                </a:lnTo>
                <a:lnTo>
                  <a:pt x="935024" y="1215986"/>
                </a:lnTo>
                <a:lnTo>
                  <a:pt x="982129" y="1218184"/>
                </a:lnTo>
                <a:lnTo>
                  <a:pt x="1029423" y="1214983"/>
                </a:lnTo>
                <a:lnTo>
                  <a:pt x="1074813" y="1205687"/>
                </a:lnTo>
                <a:lnTo>
                  <a:pt x="1117866" y="1190701"/>
                </a:lnTo>
                <a:lnTo>
                  <a:pt x="1158163" y="1170444"/>
                </a:lnTo>
                <a:lnTo>
                  <a:pt x="1195298" y="1145349"/>
                </a:lnTo>
                <a:lnTo>
                  <a:pt x="1228826" y="1115809"/>
                </a:lnTo>
                <a:lnTo>
                  <a:pt x="1258366" y="1082268"/>
                </a:lnTo>
                <a:lnTo>
                  <a:pt x="1283462" y="1045133"/>
                </a:lnTo>
                <a:lnTo>
                  <a:pt x="1303718" y="1004836"/>
                </a:lnTo>
                <a:lnTo>
                  <a:pt x="1318704" y="961771"/>
                </a:lnTo>
                <a:lnTo>
                  <a:pt x="1328000" y="916381"/>
                </a:lnTo>
                <a:lnTo>
                  <a:pt x="1331201" y="869061"/>
                </a:lnTo>
                <a:close/>
              </a:path>
            </a:pathLst>
          </a:custGeom>
          <a:solidFill>
            <a:srgbClr val="FFFFFF"/>
          </a:solidFill>
        </p:spPr>
        <p:txBody>
          <a:bodyPr wrap="square" lIns="0" tIns="0" rIns="0" bIns="0" rtlCol="0"/>
          <a:lstStyle/>
          <a:p>
            <a:endParaRPr/>
          </a:p>
        </p:txBody>
      </p:sp>
      <p:sp>
        <p:nvSpPr>
          <p:cNvPr id="5" name="object 5"/>
          <p:cNvSpPr/>
          <p:nvPr/>
        </p:nvSpPr>
        <p:spPr>
          <a:xfrm>
            <a:off x="13253758" y="3735615"/>
            <a:ext cx="4446905" cy="4408805"/>
          </a:xfrm>
          <a:custGeom>
            <a:avLst/>
            <a:gdLst/>
            <a:ahLst/>
            <a:cxnLst/>
            <a:rect l="l" t="t" r="r" b="b"/>
            <a:pathLst>
              <a:path w="4446905" h="4408805">
                <a:moveTo>
                  <a:pt x="3410089" y="4128706"/>
                </a:moveTo>
                <a:lnTo>
                  <a:pt x="3407079" y="4113809"/>
                </a:lnTo>
                <a:lnTo>
                  <a:pt x="3398875" y="4101655"/>
                </a:lnTo>
                <a:lnTo>
                  <a:pt x="3386709" y="4093464"/>
                </a:lnTo>
                <a:lnTo>
                  <a:pt x="3371812" y="4090454"/>
                </a:lnTo>
                <a:lnTo>
                  <a:pt x="639559" y="4090454"/>
                </a:lnTo>
                <a:lnTo>
                  <a:pt x="591058" y="4088384"/>
                </a:lnTo>
                <a:lnTo>
                  <a:pt x="543674" y="4082288"/>
                </a:lnTo>
                <a:lnTo>
                  <a:pt x="497611" y="4072331"/>
                </a:lnTo>
                <a:lnTo>
                  <a:pt x="453009" y="4058678"/>
                </a:lnTo>
                <a:lnTo>
                  <a:pt x="410044" y="4041521"/>
                </a:lnTo>
                <a:lnTo>
                  <a:pt x="368909" y="4021010"/>
                </a:lnTo>
                <a:lnTo>
                  <a:pt x="329755" y="3997325"/>
                </a:lnTo>
                <a:lnTo>
                  <a:pt x="292747" y="3970629"/>
                </a:lnTo>
                <a:lnTo>
                  <a:pt x="258064" y="3941102"/>
                </a:lnTo>
                <a:lnTo>
                  <a:pt x="225882" y="3908920"/>
                </a:lnTo>
                <a:lnTo>
                  <a:pt x="196354" y="3874224"/>
                </a:lnTo>
                <a:lnTo>
                  <a:pt x="169672" y="3837216"/>
                </a:lnTo>
                <a:lnTo>
                  <a:pt x="145986" y="3798049"/>
                </a:lnTo>
                <a:lnTo>
                  <a:pt x="125488" y="3756901"/>
                </a:lnTo>
                <a:lnTo>
                  <a:pt x="108331" y="3713937"/>
                </a:lnTo>
                <a:lnTo>
                  <a:pt x="94691" y="3669322"/>
                </a:lnTo>
                <a:lnTo>
                  <a:pt x="84734" y="3623246"/>
                </a:lnTo>
                <a:lnTo>
                  <a:pt x="78638" y="3575862"/>
                </a:lnTo>
                <a:lnTo>
                  <a:pt x="76568" y="3527348"/>
                </a:lnTo>
                <a:lnTo>
                  <a:pt x="76568" y="1164615"/>
                </a:lnTo>
                <a:lnTo>
                  <a:pt x="73558" y="1149718"/>
                </a:lnTo>
                <a:lnTo>
                  <a:pt x="65366" y="1137551"/>
                </a:lnTo>
                <a:lnTo>
                  <a:pt x="53200" y="1129334"/>
                </a:lnTo>
                <a:lnTo>
                  <a:pt x="38277" y="1126324"/>
                </a:lnTo>
                <a:lnTo>
                  <a:pt x="23368" y="1129334"/>
                </a:lnTo>
                <a:lnTo>
                  <a:pt x="11201" y="1137551"/>
                </a:lnTo>
                <a:lnTo>
                  <a:pt x="3009" y="1149718"/>
                </a:lnTo>
                <a:lnTo>
                  <a:pt x="0" y="1164615"/>
                </a:lnTo>
                <a:lnTo>
                  <a:pt x="0" y="3527310"/>
                </a:lnTo>
                <a:lnTo>
                  <a:pt x="1752" y="3574986"/>
                </a:lnTo>
                <a:lnTo>
                  <a:pt x="6946" y="3621709"/>
                </a:lnTo>
                <a:lnTo>
                  <a:pt x="15443" y="3667379"/>
                </a:lnTo>
                <a:lnTo>
                  <a:pt x="27127" y="3711854"/>
                </a:lnTo>
                <a:lnTo>
                  <a:pt x="41859" y="3755009"/>
                </a:lnTo>
                <a:lnTo>
                  <a:pt x="59537" y="3796741"/>
                </a:lnTo>
                <a:lnTo>
                  <a:pt x="80010" y="3836898"/>
                </a:lnTo>
                <a:lnTo>
                  <a:pt x="103174" y="3875367"/>
                </a:lnTo>
                <a:lnTo>
                  <a:pt x="128905" y="3912031"/>
                </a:lnTo>
                <a:lnTo>
                  <a:pt x="157060" y="3946753"/>
                </a:lnTo>
                <a:lnTo>
                  <a:pt x="187528" y="3979418"/>
                </a:lnTo>
                <a:lnTo>
                  <a:pt x="220192" y="4009898"/>
                </a:lnTo>
                <a:lnTo>
                  <a:pt x="254901" y="4038066"/>
                </a:lnTo>
                <a:lnTo>
                  <a:pt x="291553" y="4063796"/>
                </a:lnTo>
                <a:lnTo>
                  <a:pt x="330022" y="4086961"/>
                </a:lnTo>
                <a:lnTo>
                  <a:pt x="370179" y="4107446"/>
                </a:lnTo>
                <a:lnTo>
                  <a:pt x="411899" y="4125125"/>
                </a:lnTo>
                <a:lnTo>
                  <a:pt x="455053" y="4139869"/>
                </a:lnTo>
                <a:lnTo>
                  <a:pt x="499516" y="4151553"/>
                </a:lnTo>
                <a:lnTo>
                  <a:pt x="545172" y="4160050"/>
                </a:lnTo>
                <a:lnTo>
                  <a:pt x="591896" y="4165231"/>
                </a:lnTo>
                <a:lnTo>
                  <a:pt x="639559" y="4166997"/>
                </a:lnTo>
                <a:lnTo>
                  <a:pt x="3371812" y="4166997"/>
                </a:lnTo>
                <a:lnTo>
                  <a:pt x="3386721" y="4163987"/>
                </a:lnTo>
                <a:lnTo>
                  <a:pt x="3398888" y="4155783"/>
                </a:lnTo>
                <a:lnTo>
                  <a:pt x="3407092" y="4143603"/>
                </a:lnTo>
                <a:lnTo>
                  <a:pt x="3410089" y="4128706"/>
                </a:lnTo>
                <a:close/>
              </a:path>
              <a:path w="4446905" h="4408805">
                <a:moveTo>
                  <a:pt x="3893045" y="3953687"/>
                </a:moveTo>
                <a:lnTo>
                  <a:pt x="3846893" y="3940225"/>
                </a:lnTo>
                <a:lnTo>
                  <a:pt x="3803065" y="3921861"/>
                </a:lnTo>
                <a:lnTo>
                  <a:pt x="3761854" y="3898912"/>
                </a:lnTo>
                <a:lnTo>
                  <a:pt x="3723614" y="3871696"/>
                </a:lnTo>
                <a:lnTo>
                  <a:pt x="3688638" y="3840543"/>
                </a:lnTo>
                <a:lnTo>
                  <a:pt x="3657282" y="3805771"/>
                </a:lnTo>
                <a:lnTo>
                  <a:pt x="3629850" y="3767709"/>
                </a:lnTo>
                <a:lnTo>
                  <a:pt x="3606685" y="3726662"/>
                </a:lnTo>
                <a:lnTo>
                  <a:pt x="3588093" y="3682974"/>
                </a:lnTo>
                <a:lnTo>
                  <a:pt x="3574415" y="3636949"/>
                </a:lnTo>
                <a:lnTo>
                  <a:pt x="3565969" y="3588931"/>
                </a:lnTo>
                <a:lnTo>
                  <a:pt x="3563074" y="3539223"/>
                </a:lnTo>
                <a:lnTo>
                  <a:pt x="3565842" y="3490633"/>
                </a:lnTo>
                <a:lnTo>
                  <a:pt x="3573945" y="3443643"/>
                </a:lnTo>
                <a:lnTo>
                  <a:pt x="3587051" y="3398558"/>
                </a:lnTo>
                <a:lnTo>
                  <a:pt x="3604882" y="3355670"/>
                </a:lnTo>
                <a:lnTo>
                  <a:pt x="3627107" y="3315284"/>
                </a:lnTo>
                <a:lnTo>
                  <a:pt x="3653421" y="3277692"/>
                </a:lnTo>
                <a:lnTo>
                  <a:pt x="3683520" y="3243173"/>
                </a:lnTo>
                <a:lnTo>
                  <a:pt x="3643528" y="3224352"/>
                </a:lnTo>
                <a:lnTo>
                  <a:pt x="3601389" y="3209531"/>
                </a:lnTo>
                <a:lnTo>
                  <a:pt x="3557359" y="3198812"/>
                </a:lnTo>
                <a:lnTo>
                  <a:pt x="3511677" y="3192297"/>
                </a:lnTo>
                <a:lnTo>
                  <a:pt x="3464572" y="3190113"/>
                </a:lnTo>
                <a:lnTo>
                  <a:pt x="3417278" y="3193300"/>
                </a:lnTo>
                <a:lnTo>
                  <a:pt x="3371888" y="3202597"/>
                </a:lnTo>
                <a:lnTo>
                  <a:pt x="3328835" y="3217583"/>
                </a:lnTo>
                <a:lnTo>
                  <a:pt x="3288538" y="3237839"/>
                </a:lnTo>
                <a:lnTo>
                  <a:pt x="3251403" y="3262934"/>
                </a:lnTo>
                <a:lnTo>
                  <a:pt x="3217862" y="3292475"/>
                </a:lnTo>
                <a:lnTo>
                  <a:pt x="3188335" y="3326015"/>
                </a:lnTo>
                <a:lnTo>
                  <a:pt x="3163239" y="3363150"/>
                </a:lnTo>
                <a:lnTo>
                  <a:pt x="3142983" y="3403460"/>
                </a:lnTo>
                <a:lnTo>
                  <a:pt x="3127997" y="3446513"/>
                </a:lnTo>
                <a:lnTo>
                  <a:pt x="3118701" y="3491915"/>
                </a:lnTo>
                <a:lnTo>
                  <a:pt x="3115500" y="3539223"/>
                </a:lnTo>
                <a:lnTo>
                  <a:pt x="3118701" y="3586518"/>
                </a:lnTo>
                <a:lnTo>
                  <a:pt x="3127997" y="3631908"/>
                </a:lnTo>
                <a:lnTo>
                  <a:pt x="3142983" y="3674973"/>
                </a:lnTo>
                <a:lnTo>
                  <a:pt x="3163239" y="3715270"/>
                </a:lnTo>
                <a:lnTo>
                  <a:pt x="3188335" y="3752405"/>
                </a:lnTo>
                <a:lnTo>
                  <a:pt x="3217862" y="3785959"/>
                </a:lnTo>
                <a:lnTo>
                  <a:pt x="3251403" y="3815486"/>
                </a:lnTo>
                <a:lnTo>
                  <a:pt x="3288538" y="3840594"/>
                </a:lnTo>
                <a:lnTo>
                  <a:pt x="3328835" y="3860850"/>
                </a:lnTo>
                <a:lnTo>
                  <a:pt x="3371888" y="3875836"/>
                </a:lnTo>
                <a:lnTo>
                  <a:pt x="3417278" y="3885146"/>
                </a:lnTo>
                <a:lnTo>
                  <a:pt x="3464572" y="3888333"/>
                </a:lnTo>
                <a:lnTo>
                  <a:pt x="3496741" y="3886873"/>
                </a:lnTo>
                <a:lnTo>
                  <a:pt x="3528390" y="3882529"/>
                </a:lnTo>
                <a:lnTo>
                  <a:pt x="3559429" y="3875316"/>
                </a:lnTo>
                <a:lnTo>
                  <a:pt x="3590175" y="3865054"/>
                </a:lnTo>
                <a:lnTo>
                  <a:pt x="3604069" y="3861866"/>
                </a:lnTo>
                <a:lnTo>
                  <a:pt x="3639032" y="3881590"/>
                </a:lnTo>
                <a:lnTo>
                  <a:pt x="3660292" y="3935387"/>
                </a:lnTo>
                <a:lnTo>
                  <a:pt x="3671430" y="3990314"/>
                </a:lnTo>
                <a:lnTo>
                  <a:pt x="3671430" y="4057015"/>
                </a:lnTo>
                <a:lnTo>
                  <a:pt x="3651618" y="4130281"/>
                </a:lnTo>
                <a:lnTo>
                  <a:pt x="3623424" y="4180738"/>
                </a:lnTo>
                <a:lnTo>
                  <a:pt x="3586784" y="4228084"/>
                </a:lnTo>
                <a:lnTo>
                  <a:pt x="3546360" y="4270616"/>
                </a:lnTo>
                <a:lnTo>
                  <a:pt x="3506787" y="4306646"/>
                </a:lnTo>
                <a:lnTo>
                  <a:pt x="3472726" y="4334510"/>
                </a:lnTo>
                <a:lnTo>
                  <a:pt x="3530422" y="4408322"/>
                </a:lnTo>
                <a:lnTo>
                  <a:pt x="3577894" y="4378007"/>
                </a:lnTo>
                <a:lnTo>
                  <a:pt x="3640569" y="4330306"/>
                </a:lnTo>
                <a:lnTo>
                  <a:pt x="3675265" y="4299763"/>
                </a:lnTo>
                <a:lnTo>
                  <a:pt x="3710940" y="4264647"/>
                </a:lnTo>
                <a:lnTo>
                  <a:pt x="3746665" y="4224883"/>
                </a:lnTo>
                <a:lnTo>
                  <a:pt x="3781488" y="4180395"/>
                </a:lnTo>
                <a:lnTo>
                  <a:pt x="3814470" y="4131106"/>
                </a:lnTo>
                <a:lnTo>
                  <a:pt x="3844683" y="4076941"/>
                </a:lnTo>
                <a:lnTo>
                  <a:pt x="3871188" y="4017835"/>
                </a:lnTo>
                <a:lnTo>
                  <a:pt x="3893045" y="3953687"/>
                </a:lnTo>
                <a:close/>
              </a:path>
              <a:path w="4446905" h="4408805">
                <a:moveTo>
                  <a:pt x="4222928" y="639686"/>
                </a:moveTo>
                <a:lnTo>
                  <a:pt x="4221175" y="592023"/>
                </a:lnTo>
                <a:lnTo>
                  <a:pt x="4215981" y="545287"/>
                </a:lnTo>
                <a:lnTo>
                  <a:pt x="4207484" y="499618"/>
                </a:lnTo>
                <a:lnTo>
                  <a:pt x="4195800" y="455142"/>
                </a:lnTo>
                <a:lnTo>
                  <a:pt x="4181068" y="411988"/>
                </a:lnTo>
                <a:lnTo>
                  <a:pt x="4163390" y="370255"/>
                </a:lnTo>
                <a:lnTo>
                  <a:pt x="4142917" y="330098"/>
                </a:lnTo>
                <a:lnTo>
                  <a:pt x="4119753" y="291630"/>
                </a:lnTo>
                <a:lnTo>
                  <a:pt x="4094022" y="254965"/>
                </a:lnTo>
                <a:lnTo>
                  <a:pt x="4065867" y="220243"/>
                </a:lnTo>
                <a:lnTo>
                  <a:pt x="4035399" y="187579"/>
                </a:lnTo>
                <a:lnTo>
                  <a:pt x="4002735" y="157099"/>
                </a:lnTo>
                <a:lnTo>
                  <a:pt x="3968026" y="128930"/>
                </a:lnTo>
                <a:lnTo>
                  <a:pt x="3931374" y="103200"/>
                </a:lnTo>
                <a:lnTo>
                  <a:pt x="3892905" y="80035"/>
                </a:lnTo>
                <a:lnTo>
                  <a:pt x="3852748" y="59550"/>
                </a:lnTo>
                <a:lnTo>
                  <a:pt x="3811028" y="41871"/>
                </a:lnTo>
                <a:lnTo>
                  <a:pt x="3767874" y="27127"/>
                </a:lnTo>
                <a:lnTo>
                  <a:pt x="3723411" y="15455"/>
                </a:lnTo>
                <a:lnTo>
                  <a:pt x="3677755" y="6946"/>
                </a:lnTo>
                <a:lnTo>
                  <a:pt x="3631031" y="1765"/>
                </a:lnTo>
                <a:lnTo>
                  <a:pt x="3583368" y="0"/>
                </a:lnTo>
                <a:lnTo>
                  <a:pt x="851154" y="0"/>
                </a:lnTo>
                <a:lnTo>
                  <a:pt x="836244" y="3009"/>
                </a:lnTo>
                <a:lnTo>
                  <a:pt x="824077" y="11226"/>
                </a:lnTo>
                <a:lnTo>
                  <a:pt x="815873" y="23393"/>
                </a:lnTo>
                <a:lnTo>
                  <a:pt x="812876" y="38290"/>
                </a:lnTo>
                <a:lnTo>
                  <a:pt x="815873" y="53187"/>
                </a:lnTo>
                <a:lnTo>
                  <a:pt x="824077" y="65366"/>
                </a:lnTo>
                <a:lnTo>
                  <a:pt x="836244" y="73571"/>
                </a:lnTo>
                <a:lnTo>
                  <a:pt x="851154" y="76581"/>
                </a:lnTo>
                <a:lnTo>
                  <a:pt x="3583368" y="76581"/>
                </a:lnTo>
                <a:lnTo>
                  <a:pt x="3631869" y="78651"/>
                </a:lnTo>
                <a:lnTo>
                  <a:pt x="3679253" y="84747"/>
                </a:lnTo>
                <a:lnTo>
                  <a:pt x="3725316" y="94703"/>
                </a:lnTo>
                <a:lnTo>
                  <a:pt x="3769918" y="108356"/>
                </a:lnTo>
                <a:lnTo>
                  <a:pt x="3812870" y="125514"/>
                </a:lnTo>
                <a:lnTo>
                  <a:pt x="3854018" y="146024"/>
                </a:lnTo>
                <a:lnTo>
                  <a:pt x="3893172" y="169710"/>
                </a:lnTo>
                <a:lnTo>
                  <a:pt x="3930180" y="196405"/>
                </a:lnTo>
                <a:lnTo>
                  <a:pt x="3964863" y="225933"/>
                </a:lnTo>
                <a:lnTo>
                  <a:pt x="3997045" y="258127"/>
                </a:lnTo>
                <a:lnTo>
                  <a:pt x="4026573" y="292811"/>
                </a:lnTo>
                <a:lnTo>
                  <a:pt x="4053255" y="329819"/>
                </a:lnTo>
                <a:lnTo>
                  <a:pt x="4076941" y="368985"/>
                </a:lnTo>
                <a:lnTo>
                  <a:pt x="4097439" y="410133"/>
                </a:lnTo>
                <a:lnTo>
                  <a:pt x="4114596" y="453097"/>
                </a:lnTo>
                <a:lnTo>
                  <a:pt x="4128236" y="497713"/>
                </a:lnTo>
                <a:lnTo>
                  <a:pt x="4138193" y="543788"/>
                </a:lnTo>
                <a:lnTo>
                  <a:pt x="4144289" y="591172"/>
                </a:lnTo>
                <a:lnTo>
                  <a:pt x="4146359" y="639686"/>
                </a:lnTo>
                <a:lnTo>
                  <a:pt x="4146359" y="3002381"/>
                </a:lnTo>
                <a:lnTo>
                  <a:pt x="4149369" y="3017278"/>
                </a:lnTo>
                <a:lnTo>
                  <a:pt x="4157561" y="3029445"/>
                </a:lnTo>
                <a:lnTo>
                  <a:pt x="4169727" y="3037662"/>
                </a:lnTo>
                <a:lnTo>
                  <a:pt x="4184650" y="3040672"/>
                </a:lnTo>
                <a:lnTo>
                  <a:pt x="4199559" y="3037662"/>
                </a:lnTo>
                <a:lnTo>
                  <a:pt x="4211726" y="3029445"/>
                </a:lnTo>
                <a:lnTo>
                  <a:pt x="4219918" y="3017278"/>
                </a:lnTo>
                <a:lnTo>
                  <a:pt x="4222928" y="3002381"/>
                </a:lnTo>
                <a:lnTo>
                  <a:pt x="4222928" y="639686"/>
                </a:lnTo>
                <a:close/>
              </a:path>
              <a:path w="4446905" h="4408805">
                <a:moveTo>
                  <a:pt x="4446702" y="3733063"/>
                </a:moveTo>
                <a:lnTo>
                  <a:pt x="4445139" y="3676040"/>
                </a:lnTo>
                <a:lnTo>
                  <a:pt x="4440161" y="3621633"/>
                </a:lnTo>
                <a:lnTo>
                  <a:pt x="4431779" y="3569932"/>
                </a:lnTo>
                <a:lnTo>
                  <a:pt x="4420057" y="3521049"/>
                </a:lnTo>
                <a:lnTo>
                  <a:pt x="4404995" y="3475088"/>
                </a:lnTo>
                <a:lnTo>
                  <a:pt x="4386631" y="3432162"/>
                </a:lnTo>
                <a:lnTo>
                  <a:pt x="4365002" y="3392360"/>
                </a:lnTo>
                <a:lnTo>
                  <a:pt x="4340136" y="3355797"/>
                </a:lnTo>
                <a:lnTo>
                  <a:pt x="4312056" y="3322586"/>
                </a:lnTo>
                <a:lnTo>
                  <a:pt x="4275518" y="3288347"/>
                </a:lnTo>
                <a:lnTo>
                  <a:pt x="4235158" y="3258959"/>
                </a:lnTo>
                <a:lnTo>
                  <a:pt x="4191317" y="3234588"/>
                </a:lnTo>
                <a:lnTo>
                  <a:pt x="4144378" y="3215348"/>
                </a:lnTo>
                <a:lnTo>
                  <a:pt x="4094721" y="3201428"/>
                </a:lnTo>
                <a:lnTo>
                  <a:pt x="4042702" y="3192957"/>
                </a:lnTo>
                <a:lnTo>
                  <a:pt x="3988714" y="3190113"/>
                </a:lnTo>
                <a:lnTo>
                  <a:pt x="3941419" y="3193300"/>
                </a:lnTo>
                <a:lnTo>
                  <a:pt x="3896029" y="3202597"/>
                </a:lnTo>
                <a:lnTo>
                  <a:pt x="3852976" y="3217583"/>
                </a:lnTo>
                <a:lnTo>
                  <a:pt x="3812679" y="3237839"/>
                </a:lnTo>
                <a:lnTo>
                  <a:pt x="3775545" y="3262934"/>
                </a:lnTo>
                <a:lnTo>
                  <a:pt x="3742004" y="3292475"/>
                </a:lnTo>
                <a:lnTo>
                  <a:pt x="3712476" y="3326015"/>
                </a:lnTo>
                <a:lnTo>
                  <a:pt x="3687368" y="3363150"/>
                </a:lnTo>
                <a:lnTo>
                  <a:pt x="3667125" y="3403460"/>
                </a:lnTo>
                <a:lnTo>
                  <a:pt x="3652139" y="3446513"/>
                </a:lnTo>
                <a:lnTo>
                  <a:pt x="3642830" y="3491915"/>
                </a:lnTo>
                <a:lnTo>
                  <a:pt x="3639642" y="3539223"/>
                </a:lnTo>
                <a:lnTo>
                  <a:pt x="3642830" y="3586518"/>
                </a:lnTo>
                <a:lnTo>
                  <a:pt x="3652139" y="3631908"/>
                </a:lnTo>
                <a:lnTo>
                  <a:pt x="3667125" y="3674973"/>
                </a:lnTo>
                <a:lnTo>
                  <a:pt x="3687368" y="3715270"/>
                </a:lnTo>
                <a:lnTo>
                  <a:pt x="3712476" y="3752405"/>
                </a:lnTo>
                <a:lnTo>
                  <a:pt x="3742004" y="3785959"/>
                </a:lnTo>
                <a:lnTo>
                  <a:pt x="3775545" y="3815486"/>
                </a:lnTo>
                <a:lnTo>
                  <a:pt x="3812679" y="3840594"/>
                </a:lnTo>
                <a:lnTo>
                  <a:pt x="3852976" y="3860850"/>
                </a:lnTo>
                <a:lnTo>
                  <a:pt x="3896029" y="3875836"/>
                </a:lnTo>
                <a:lnTo>
                  <a:pt x="3941419" y="3885146"/>
                </a:lnTo>
                <a:lnTo>
                  <a:pt x="3988714" y="3888333"/>
                </a:lnTo>
                <a:lnTo>
                  <a:pt x="4020883" y="3886873"/>
                </a:lnTo>
                <a:lnTo>
                  <a:pt x="4052557" y="3882529"/>
                </a:lnTo>
                <a:lnTo>
                  <a:pt x="4083608" y="3875303"/>
                </a:lnTo>
                <a:lnTo>
                  <a:pt x="4113936" y="3865207"/>
                </a:lnTo>
                <a:lnTo>
                  <a:pt x="4126623" y="3861943"/>
                </a:lnTo>
                <a:lnTo>
                  <a:pt x="4161790" y="3879253"/>
                </a:lnTo>
                <a:lnTo>
                  <a:pt x="4186402" y="3942575"/>
                </a:lnTo>
                <a:lnTo>
                  <a:pt x="4196181" y="3996461"/>
                </a:lnTo>
                <a:lnTo>
                  <a:pt x="4195102" y="4060507"/>
                </a:lnTo>
                <a:lnTo>
                  <a:pt x="4175760" y="4130243"/>
                </a:lnTo>
                <a:lnTo>
                  <a:pt x="4147566" y="4180700"/>
                </a:lnTo>
                <a:lnTo>
                  <a:pt x="4110913" y="4228046"/>
                </a:lnTo>
                <a:lnTo>
                  <a:pt x="4070464" y="4270578"/>
                </a:lnTo>
                <a:lnTo>
                  <a:pt x="4030891" y="4306608"/>
                </a:lnTo>
                <a:lnTo>
                  <a:pt x="3996829" y="4334472"/>
                </a:lnTo>
                <a:lnTo>
                  <a:pt x="4054513" y="4408246"/>
                </a:lnTo>
                <a:lnTo>
                  <a:pt x="4095775" y="4382160"/>
                </a:lnTo>
                <a:lnTo>
                  <a:pt x="4149699" y="4342435"/>
                </a:lnTo>
                <a:lnTo>
                  <a:pt x="4179760" y="4317327"/>
                </a:lnTo>
                <a:lnTo>
                  <a:pt x="4211028" y="4288637"/>
                </a:lnTo>
                <a:lnTo>
                  <a:pt x="4242828" y="4256316"/>
                </a:lnTo>
                <a:lnTo>
                  <a:pt x="4274515" y="4220299"/>
                </a:lnTo>
                <a:lnTo>
                  <a:pt x="4305427" y="4180548"/>
                </a:lnTo>
                <a:lnTo>
                  <a:pt x="4334903" y="4136987"/>
                </a:lnTo>
                <a:lnTo>
                  <a:pt x="4362285" y="4089565"/>
                </a:lnTo>
                <a:lnTo>
                  <a:pt x="4386923" y="4038219"/>
                </a:lnTo>
                <a:lnTo>
                  <a:pt x="4408144" y="3982910"/>
                </a:lnTo>
                <a:lnTo>
                  <a:pt x="4425315" y="3923563"/>
                </a:lnTo>
                <a:lnTo>
                  <a:pt x="4437748" y="3860139"/>
                </a:lnTo>
                <a:lnTo>
                  <a:pt x="4444822" y="3792575"/>
                </a:lnTo>
                <a:lnTo>
                  <a:pt x="4446702" y="3733063"/>
                </a:lnTo>
                <a:close/>
              </a:path>
            </a:pathLst>
          </a:custGeom>
          <a:solidFill>
            <a:srgbClr val="FFFFFF"/>
          </a:solidFill>
        </p:spPr>
        <p:txBody>
          <a:bodyPr wrap="square" lIns="0" tIns="0" rIns="0" bIns="0" rtlCol="0"/>
          <a:lstStyle/>
          <a:p>
            <a:endParaRPr/>
          </a:p>
        </p:txBody>
      </p:sp>
      <p:sp>
        <p:nvSpPr>
          <p:cNvPr id="6" name="object 6"/>
          <p:cNvSpPr txBox="1"/>
          <p:nvPr/>
        </p:nvSpPr>
        <p:spPr>
          <a:xfrm>
            <a:off x="683962" y="2219628"/>
            <a:ext cx="3143250" cy="787400"/>
          </a:xfrm>
          <a:prstGeom prst="rect">
            <a:avLst/>
          </a:prstGeom>
        </p:spPr>
        <p:txBody>
          <a:bodyPr vert="horz" wrap="square" lIns="0" tIns="12700" rIns="0" bIns="0" rtlCol="0">
            <a:spAutoFit/>
          </a:bodyPr>
          <a:lstStyle/>
          <a:p>
            <a:pPr marL="12700">
              <a:lnSpc>
                <a:spcPct val="100000"/>
              </a:lnSpc>
              <a:spcBef>
                <a:spcPts val="100"/>
              </a:spcBef>
            </a:pPr>
            <a:r>
              <a:rPr sz="5000" b="1" spc="-50" dirty="0">
                <a:solidFill>
                  <a:srgbClr val="FFFFFF"/>
                </a:solidFill>
                <a:latin typeface="Verdana"/>
                <a:cs typeface="Verdana"/>
              </a:rPr>
              <a:t>About</a:t>
            </a:r>
            <a:r>
              <a:rPr sz="5000" b="1" spc="-335" dirty="0">
                <a:solidFill>
                  <a:srgbClr val="FFFFFF"/>
                </a:solidFill>
                <a:latin typeface="Verdana"/>
                <a:cs typeface="Verdana"/>
              </a:rPr>
              <a:t> </a:t>
            </a:r>
            <a:r>
              <a:rPr sz="5000" b="1" spc="-185" dirty="0">
                <a:solidFill>
                  <a:srgbClr val="FFFFFF"/>
                </a:solidFill>
                <a:latin typeface="Verdana"/>
                <a:cs typeface="Verdana"/>
              </a:rPr>
              <a:t>Us</a:t>
            </a:r>
            <a:endParaRPr sz="5000">
              <a:latin typeface="Verdana"/>
              <a:cs typeface="Verdana"/>
            </a:endParaRPr>
          </a:p>
        </p:txBody>
      </p:sp>
      <p:sp>
        <p:nvSpPr>
          <p:cNvPr id="7" name="object 7"/>
          <p:cNvSpPr/>
          <p:nvPr/>
        </p:nvSpPr>
        <p:spPr>
          <a:xfrm>
            <a:off x="696662" y="3031116"/>
            <a:ext cx="3114675" cy="104775"/>
          </a:xfrm>
          <a:custGeom>
            <a:avLst/>
            <a:gdLst/>
            <a:ahLst/>
            <a:cxnLst/>
            <a:rect l="l" t="t" r="r" b="b"/>
            <a:pathLst>
              <a:path w="3114675" h="104775">
                <a:moveTo>
                  <a:pt x="3114674" y="104774"/>
                </a:moveTo>
                <a:lnTo>
                  <a:pt x="0" y="104774"/>
                </a:lnTo>
                <a:lnTo>
                  <a:pt x="0" y="0"/>
                </a:lnTo>
                <a:lnTo>
                  <a:pt x="3114674" y="0"/>
                </a:lnTo>
                <a:lnTo>
                  <a:pt x="3114674" y="104774"/>
                </a:lnTo>
                <a:close/>
              </a:path>
            </a:pathLst>
          </a:custGeom>
          <a:solidFill>
            <a:srgbClr val="FFFFFF"/>
          </a:solidFill>
        </p:spPr>
        <p:txBody>
          <a:bodyPr wrap="square" lIns="0" tIns="0" rIns="0" bIns="0" rtlCol="0"/>
          <a:lstStyle/>
          <a:p>
            <a:endParaRPr/>
          </a:p>
        </p:txBody>
      </p:sp>
      <p:grpSp>
        <p:nvGrpSpPr>
          <p:cNvPr id="8" name="object 8"/>
          <p:cNvGrpSpPr/>
          <p:nvPr/>
        </p:nvGrpSpPr>
        <p:grpSpPr>
          <a:xfrm>
            <a:off x="16006774" y="0"/>
            <a:ext cx="2281555" cy="1987550"/>
            <a:chOff x="16006774" y="0"/>
            <a:chExt cx="2281555" cy="1987550"/>
          </a:xfrm>
        </p:grpSpPr>
        <p:sp>
          <p:nvSpPr>
            <p:cNvPr id="9" name="object 9"/>
            <p:cNvSpPr/>
            <p:nvPr/>
          </p:nvSpPr>
          <p:spPr>
            <a:xfrm>
              <a:off x="16006775" y="949702"/>
              <a:ext cx="2281555" cy="1038225"/>
            </a:xfrm>
            <a:custGeom>
              <a:avLst/>
              <a:gdLst/>
              <a:ahLst/>
              <a:cxnLst/>
              <a:rect l="l" t="t" r="r" b="b"/>
              <a:pathLst>
                <a:path w="2281555" h="1038225">
                  <a:moveTo>
                    <a:pt x="0" y="0"/>
                  </a:moveTo>
                  <a:lnTo>
                    <a:pt x="2281224" y="0"/>
                  </a:lnTo>
                  <a:lnTo>
                    <a:pt x="2281224" y="1037779"/>
                  </a:lnTo>
                  <a:lnTo>
                    <a:pt x="0" y="1037779"/>
                  </a:lnTo>
                  <a:lnTo>
                    <a:pt x="0" y="0"/>
                  </a:lnTo>
                  <a:close/>
                </a:path>
              </a:pathLst>
            </a:custGeom>
            <a:solidFill>
              <a:srgbClr val="FFFFFF"/>
            </a:solidFill>
          </p:spPr>
          <p:txBody>
            <a:bodyPr wrap="square" lIns="0" tIns="0" rIns="0" bIns="0" rtlCol="0"/>
            <a:lstStyle/>
            <a:p>
              <a:endParaRPr/>
            </a:p>
          </p:txBody>
        </p:sp>
        <p:pic>
          <p:nvPicPr>
            <p:cNvPr id="10" name="object 10"/>
            <p:cNvPicPr/>
            <p:nvPr/>
          </p:nvPicPr>
          <p:blipFill>
            <a:blip r:embed="rId2" cstate="print"/>
            <a:stretch>
              <a:fillRect/>
            </a:stretch>
          </p:blipFill>
          <p:spPr>
            <a:xfrm>
              <a:off x="16006774" y="0"/>
              <a:ext cx="2281224" cy="990599"/>
            </a:xfrm>
            <a:prstGeom prst="rect">
              <a:avLst/>
            </a:prstGeom>
          </p:spPr>
        </p:pic>
      </p:grpSp>
      <p:sp>
        <p:nvSpPr>
          <p:cNvPr id="11" name="object 11"/>
          <p:cNvSpPr/>
          <p:nvPr/>
        </p:nvSpPr>
        <p:spPr>
          <a:xfrm>
            <a:off x="5867449" y="336859"/>
            <a:ext cx="5628640" cy="2700655"/>
          </a:xfrm>
          <a:custGeom>
            <a:avLst/>
            <a:gdLst/>
            <a:ahLst/>
            <a:cxnLst/>
            <a:rect l="l" t="t" r="r" b="b"/>
            <a:pathLst>
              <a:path w="5628640" h="2700655">
                <a:moveTo>
                  <a:pt x="615232" y="2700336"/>
                </a:moveTo>
                <a:lnTo>
                  <a:pt x="615231" y="1995071"/>
                </a:lnTo>
                <a:lnTo>
                  <a:pt x="572148" y="1974039"/>
                </a:lnTo>
                <a:lnTo>
                  <a:pt x="530192" y="1951199"/>
                </a:lnTo>
                <a:lnTo>
                  <a:pt x="489419" y="1926606"/>
                </a:lnTo>
                <a:lnTo>
                  <a:pt x="449881" y="1900310"/>
                </a:lnTo>
                <a:lnTo>
                  <a:pt x="411632" y="1872364"/>
                </a:lnTo>
                <a:lnTo>
                  <a:pt x="374726" y="1842820"/>
                </a:lnTo>
                <a:lnTo>
                  <a:pt x="339216" y="1811732"/>
                </a:lnTo>
                <a:lnTo>
                  <a:pt x="305156" y="1779150"/>
                </a:lnTo>
                <a:lnTo>
                  <a:pt x="272600" y="1745127"/>
                </a:lnTo>
                <a:lnTo>
                  <a:pt x="241602" y="1709715"/>
                </a:lnTo>
                <a:lnTo>
                  <a:pt x="212218" y="1672968"/>
                </a:lnTo>
                <a:lnTo>
                  <a:pt x="184492" y="1634936"/>
                </a:lnTo>
                <a:lnTo>
                  <a:pt x="158488" y="1595672"/>
                </a:lnTo>
                <a:lnTo>
                  <a:pt x="134255" y="1555229"/>
                </a:lnTo>
                <a:lnTo>
                  <a:pt x="111849" y="1513658"/>
                </a:lnTo>
                <a:lnTo>
                  <a:pt x="91321" y="1471012"/>
                </a:lnTo>
                <a:lnTo>
                  <a:pt x="72727" y="1427344"/>
                </a:lnTo>
                <a:lnTo>
                  <a:pt x="56119" y="1382705"/>
                </a:lnTo>
                <a:lnTo>
                  <a:pt x="41552" y="1337147"/>
                </a:lnTo>
                <a:lnTo>
                  <a:pt x="29078" y="1290724"/>
                </a:lnTo>
                <a:lnTo>
                  <a:pt x="18752" y="1243487"/>
                </a:lnTo>
                <a:lnTo>
                  <a:pt x="10628" y="1195488"/>
                </a:lnTo>
                <a:lnTo>
                  <a:pt x="4758" y="1146780"/>
                </a:lnTo>
                <a:lnTo>
                  <a:pt x="1197" y="1097415"/>
                </a:lnTo>
                <a:lnTo>
                  <a:pt x="0" y="1047363"/>
                </a:lnTo>
                <a:lnTo>
                  <a:pt x="1101" y="999500"/>
                </a:lnTo>
                <a:lnTo>
                  <a:pt x="4379" y="952107"/>
                </a:lnTo>
                <a:lnTo>
                  <a:pt x="9785" y="905314"/>
                </a:lnTo>
                <a:lnTo>
                  <a:pt x="17272" y="859166"/>
                </a:lnTo>
                <a:lnTo>
                  <a:pt x="26791" y="813711"/>
                </a:lnTo>
                <a:lnTo>
                  <a:pt x="38297" y="768994"/>
                </a:lnTo>
                <a:lnTo>
                  <a:pt x="51741" y="725061"/>
                </a:lnTo>
                <a:lnTo>
                  <a:pt x="67076" y="681959"/>
                </a:lnTo>
                <a:lnTo>
                  <a:pt x="84255" y="639733"/>
                </a:lnTo>
                <a:lnTo>
                  <a:pt x="103231" y="598431"/>
                </a:lnTo>
                <a:lnTo>
                  <a:pt x="123956" y="558098"/>
                </a:lnTo>
                <a:lnTo>
                  <a:pt x="146383" y="518780"/>
                </a:lnTo>
                <a:lnTo>
                  <a:pt x="170465" y="480525"/>
                </a:lnTo>
                <a:lnTo>
                  <a:pt x="196154" y="443377"/>
                </a:lnTo>
                <a:lnTo>
                  <a:pt x="223404" y="407383"/>
                </a:lnTo>
                <a:lnTo>
                  <a:pt x="252166" y="372590"/>
                </a:lnTo>
                <a:lnTo>
                  <a:pt x="282394" y="339044"/>
                </a:lnTo>
                <a:lnTo>
                  <a:pt x="314040" y="306790"/>
                </a:lnTo>
                <a:lnTo>
                  <a:pt x="347057" y="275876"/>
                </a:lnTo>
                <a:lnTo>
                  <a:pt x="381398" y="246346"/>
                </a:lnTo>
                <a:lnTo>
                  <a:pt x="417014" y="218249"/>
                </a:lnTo>
                <a:lnTo>
                  <a:pt x="453860" y="191629"/>
                </a:lnTo>
                <a:lnTo>
                  <a:pt x="491888" y="166533"/>
                </a:lnTo>
                <a:lnTo>
                  <a:pt x="531050" y="143007"/>
                </a:lnTo>
                <a:lnTo>
                  <a:pt x="571299" y="121098"/>
                </a:lnTo>
                <a:lnTo>
                  <a:pt x="612588" y="100851"/>
                </a:lnTo>
                <a:lnTo>
                  <a:pt x="654870" y="82313"/>
                </a:lnTo>
                <a:lnTo>
                  <a:pt x="698097" y="65531"/>
                </a:lnTo>
                <a:lnTo>
                  <a:pt x="742221" y="50549"/>
                </a:lnTo>
                <a:lnTo>
                  <a:pt x="787197" y="37415"/>
                </a:lnTo>
                <a:lnTo>
                  <a:pt x="832975" y="26175"/>
                </a:lnTo>
                <a:lnTo>
                  <a:pt x="879510" y="16875"/>
                </a:lnTo>
                <a:lnTo>
                  <a:pt x="926754" y="9561"/>
                </a:lnTo>
                <a:lnTo>
                  <a:pt x="974658" y="4280"/>
                </a:lnTo>
                <a:lnTo>
                  <a:pt x="1023177" y="1077"/>
                </a:lnTo>
                <a:lnTo>
                  <a:pt x="1072263" y="0"/>
                </a:lnTo>
                <a:lnTo>
                  <a:pt x="4512776" y="0"/>
                </a:lnTo>
                <a:lnTo>
                  <a:pt x="4563963" y="1020"/>
                </a:lnTo>
                <a:lnTo>
                  <a:pt x="4614430" y="4053"/>
                </a:lnTo>
                <a:lnTo>
                  <a:pt x="4664139" y="9057"/>
                </a:lnTo>
                <a:lnTo>
                  <a:pt x="4713052" y="15988"/>
                </a:lnTo>
                <a:lnTo>
                  <a:pt x="4761128" y="24804"/>
                </a:lnTo>
                <a:lnTo>
                  <a:pt x="4808332" y="35463"/>
                </a:lnTo>
                <a:lnTo>
                  <a:pt x="4854623" y="47921"/>
                </a:lnTo>
                <a:lnTo>
                  <a:pt x="4899963" y="62137"/>
                </a:lnTo>
                <a:lnTo>
                  <a:pt x="4944314" y="78067"/>
                </a:lnTo>
                <a:lnTo>
                  <a:pt x="4987638" y="95670"/>
                </a:lnTo>
                <a:lnTo>
                  <a:pt x="5029896" y="114902"/>
                </a:lnTo>
                <a:lnTo>
                  <a:pt x="5071049" y="135721"/>
                </a:lnTo>
                <a:lnTo>
                  <a:pt x="5111059" y="158084"/>
                </a:lnTo>
                <a:lnTo>
                  <a:pt x="5149888" y="181949"/>
                </a:lnTo>
                <a:lnTo>
                  <a:pt x="5187497" y="207273"/>
                </a:lnTo>
                <a:lnTo>
                  <a:pt x="5223848" y="234014"/>
                </a:lnTo>
                <a:lnTo>
                  <a:pt x="5258902" y="262130"/>
                </a:lnTo>
                <a:lnTo>
                  <a:pt x="5292621" y="291576"/>
                </a:lnTo>
                <a:lnTo>
                  <a:pt x="5324966" y="322311"/>
                </a:lnTo>
                <a:lnTo>
                  <a:pt x="5355899" y="354293"/>
                </a:lnTo>
                <a:lnTo>
                  <a:pt x="5385381" y="387479"/>
                </a:lnTo>
                <a:lnTo>
                  <a:pt x="5413374" y="421825"/>
                </a:lnTo>
                <a:lnTo>
                  <a:pt x="5439840" y="457290"/>
                </a:lnTo>
                <a:lnTo>
                  <a:pt x="5464740" y="493831"/>
                </a:lnTo>
                <a:lnTo>
                  <a:pt x="5488035" y="531406"/>
                </a:lnTo>
                <a:lnTo>
                  <a:pt x="5509687" y="569971"/>
                </a:lnTo>
                <a:lnTo>
                  <a:pt x="5529659" y="609485"/>
                </a:lnTo>
                <a:lnTo>
                  <a:pt x="5547910" y="649904"/>
                </a:lnTo>
                <a:lnTo>
                  <a:pt x="5564403" y="691187"/>
                </a:lnTo>
                <a:lnTo>
                  <a:pt x="5579099" y="733290"/>
                </a:lnTo>
                <a:lnTo>
                  <a:pt x="5591960" y="776170"/>
                </a:lnTo>
                <a:lnTo>
                  <a:pt x="5602947" y="819787"/>
                </a:lnTo>
                <a:lnTo>
                  <a:pt x="5612023" y="864096"/>
                </a:lnTo>
                <a:lnTo>
                  <a:pt x="5619147" y="909055"/>
                </a:lnTo>
                <a:lnTo>
                  <a:pt x="5624283" y="954621"/>
                </a:lnTo>
                <a:lnTo>
                  <a:pt x="5627391" y="1000753"/>
                </a:lnTo>
                <a:lnTo>
                  <a:pt x="5628431" y="1047446"/>
                </a:lnTo>
                <a:lnTo>
                  <a:pt x="5627388" y="1094065"/>
                </a:lnTo>
                <a:lnTo>
                  <a:pt x="5624277" y="1140200"/>
                </a:lnTo>
                <a:lnTo>
                  <a:pt x="5619139" y="1185769"/>
                </a:lnTo>
                <a:lnTo>
                  <a:pt x="5612012" y="1230731"/>
                </a:lnTo>
                <a:lnTo>
                  <a:pt x="5602934" y="1275043"/>
                </a:lnTo>
                <a:lnTo>
                  <a:pt x="5591945" y="1318661"/>
                </a:lnTo>
                <a:lnTo>
                  <a:pt x="5579083" y="1361544"/>
                </a:lnTo>
                <a:lnTo>
                  <a:pt x="5564385" y="1403649"/>
                </a:lnTo>
                <a:lnTo>
                  <a:pt x="5547892" y="1444934"/>
                </a:lnTo>
                <a:lnTo>
                  <a:pt x="5529640" y="1485355"/>
                </a:lnTo>
                <a:lnTo>
                  <a:pt x="5509668" y="1524871"/>
                </a:lnTo>
                <a:lnTo>
                  <a:pt x="5488016" y="1563438"/>
                </a:lnTo>
                <a:lnTo>
                  <a:pt x="5464721" y="1601014"/>
                </a:lnTo>
                <a:lnTo>
                  <a:pt x="5439821" y="1637556"/>
                </a:lnTo>
                <a:lnTo>
                  <a:pt x="5413352" y="1673023"/>
                </a:lnTo>
                <a:lnTo>
                  <a:pt x="5385363" y="1707371"/>
                </a:lnTo>
                <a:lnTo>
                  <a:pt x="5355881" y="1740557"/>
                </a:lnTo>
                <a:lnTo>
                  <a:pt x="5324949" y="1772540"/>
                </a:lnTo>
                <a:lnTo>
                  <a:pt x="5292605" y="1803276"/>
                </a:lnTo>
                <a:lnTo>
                  <a:pt x="5258887" y="1832723"/>
                </a:lnTo>
                <a:lnTo>
                  <a:pt x="5223834" y="1860839"/>
                </a:lnTo>
                <a:lnTo>
                  <a:pt x="5187485" y="1887581"/>
                </a:lnTo>
                <a:lnTo>
                  <a:pt x="5149877" y="1912906"/>
                </a:lnTo>
                <a:lnTo>
                  <a:pt x="5111049" y="1936772"/>
                </a:lnTo>
                <a:lnTo>
                  <a:pt x="5071040" y="1959135"/>
                </a:lnTo>
                <a:lnTo>
                  <a:pt x="5029888" y="1979955"/>
                </a:lnTo>
                <a:lnTo>
                  <a:pt x="4987631" y="1999187"/>
                </a:lnTo>
                <a:lnTo>
                  <a:pt x="4944309" y="2016790"/>
                </a:lnTo>
                <a:lnTo>
                  <a:pt x="4899958" y="2032720"/>
                </a:lnTo>
                <a:lnTo>
                  <a:pt x="4854619" y="2046936"/>
                </a:lnTo>
                <a:lnTo>
                  <a:pt x="4808329" y="2059395"/>
                </a:lnTo>
                <a:lnTo>
                  <a:pt x="4761126" y="2070054"/>
                </a:lnTo>
                <a:lnTo>
                  <a:pt x="4713050" y="2078870"/>
                </a:lnTo>
                <a:lnTo>
                  <a:pt x="4664139" y="2085801"/>
                </a:lnTo>
                <a:lnTo>
                  <a:pt x="4614430" y="2090805"/>
                </a:lnTo>
                <a:lnTo>
                  <a:pt x="4563963" y="2093838"/>
                </a:lnTo>
                <a:lnTo>
                  <a:pt x="4512776" y="2094858"/>
                </a:lnTo>
                <a:lnTo>
                  <a:pt x="1343498" y="2094858"/>
                </a:lnTo>
                <a:lnTo>
                  <a:pt x="615232" y="2700336"/>
                </a:lnTo>
                <a:close/>
              </a:path>
            </a:pathLst>
          </a:custGeom>
          <a:solidFill>
            <a:srgbClr val="FFFFFF"/>
          </a:solidFill>
        </p:spPr>
        <p:txBody>
          <a:bodyPr wrap="square" lIns="0" tIns="0" rIns="0" bIns="0" rtlCol="0"/>
          <a:lstStyle/>
          <a:p>
            <a:endParaRPr/>
          </a:p>
        </p:txBody>
      </p:sp>
      <p:sp>
        <p:nvSpPr>
          <p:cNvPr id="12" name="object 12"/>
          <p:cNvSpPr txBox="1"/>
          <p:nvPr/>
        </p:nvSpPr>
        <p:spPr>
          <a:xfrm>
            <a:off x="1583183" y="9104823"/>
            <a:ext cx="15121890" cy="978535"/>
          </a:xfrm>
          <a:prstGeom prst="rect">
            <a:avLst/>
          </a:prstGeom>
        </p:spPr>
        <p:txBody>
          <a:bodyPr vert="horz" wrap="square" lIns="0" tIns="127635" rIns="0" bIns="0" rtlCol="0">
            <a:spAutoFit/>
          </a:bodyPr>
          <a:lstStyle/>
          <a:p>
            <a:pPr algn="ctr">
              <a:lnSpc>
                <a:spcPct val="100000"/>
              </a:lnSpc>
              <a:spcBef>
                <a:spcPts val="1005"/>
              </a:spcBef>
            </a:pPr>
            <a:r>
              <a:rPr sz="2500" b="1" spc="35" dirty="0">
                <a:solidFill>
                  <a:srgbClr val="253F6A"/>
                </a:solidFill>
                <a:latin typeface="Verdana"/>
                <a:cs typeface="Verdana"/>
              </a:rPr>
              <a:t>We</a:t>
            </a:r>
            <a:r>
              <a:rPr sz="2500" b="1" spc="-130" dirty="0">
                <a:solidFill>
                  <a:srgbClr val="253F6A"/>
                </a:solidFill>
                <a:latin typeface="Verdana"/>
                <a:cs typeface="Verdana"/>
              </a:rPr>
              <a:t> </a:t>
            </a:r>
            <a:r>
              <a:rPr sz="2500" b="1" spc="-65" dirty="0">
                <a:solidFill>
                  <a:srgbClr val="253F6A"/>
                </a:solidFill>
                <a:latin typeface="Verdana"/>
                <a:cs typeface="Verdana"/>
              </a:rPr>
              <a:t>empower</a:t>
            </a:r>
            <a:r>
              <a:rPr sz="2500" b="1" spc="-130" dirty="0">
                <a:solidFill>
                  <a:srgbClr val="253F6A"/>
                </a:solidFill>
                <a:latin typeface="Verdana"/>
                <a:cs typeface="Verdana"/>
              </a:rPr>
              <a:t> </a:t>
            </a:r>
            <a:r>
              <a:rPr sz="2500" b="1" spc="-65" dirty="0">
                <a:solidFill>
                  <a:srgbClr val="253F6A"/>
                </a:solidFill>
                <a:latin typeface="Verdana"/>
                <a:cs typeface="Verdana"/>
              </a:rPr>
              <a:t>you</a:t>
            </a:r>
            <a:r>
              <a:rPr sz="2500" b="1" spc="-130" dirty="0">
                <a:solidFill>
                  <a:srgbClr val="253F6A"/>
                </a:solidFill>
                <a:latin typeface="Verdana"/>
                <a:cs typeface="Verdana"/>
              </a:rPr>
              <a:t> </a:t>
            </a:r>
            <a:r>
              <a:rPr sz="2500" b="1" spc="-90" dirty="0">
                <a:solidFill>
                  <a:srgbClr val="253F6A"/>
                </a:solidFill>
                <a:latin typeface="Verdana"/>
                <a:cs typeface="Verdana"/>
              </a:rPr>
              <a:t>so</a:t>
            </a:r>
            <a:r>
              <a:rPr sz="2500" b="1" spc="-130" dirty="0">
                <a:solidFill>
                  <a:srgbClr val="253F6A"/>
                </a:solidFill>
                <a:latin typeface="Verdana"/>
                <a:cs typeface="Verdana"/>
              </a:rPr>
              <a:t> </a:t>
            </a:r>
            <a:r>
              <a:rPr sz="2500" b="1" spc="-65" dirty="0">
                <a:solidFill>
                  <a:srgbClr val="253F6A"/>
                </a:solidFill>
                <a:latin typeface="Verdana"/>
                <a:cs typeface="Verdana"/>
              </a:rPr>
              <a:t>you</a:t>
            </a:r>
            <a:r>
              <a:rPr sz="2500" b="1" spc="-125" dirty="0">
                <a:solidFill>
                  <a:srgbClr val="253F6A"/>
                </a:solidFill>
                <a:latin typeface="Verdana"/>
                <a:cs typeface="Verdana"/>
              </a:rPr>
              <a:t> </a:t>
            </a:r>
            <a:r>
              <a:rPr sz="2500" b="1" spc="-65" dirty="0">
                <a:solidFill>
                  <a:srgbClr val="253F6A"/>
                </a:solidFill>
                <a:latin typeface="Verdana"/>
                <a:cs typeface="Verdana"/>
              </a:rPr>
              <a:t>empower</a:t>
            </a:r>
            <a:r>
              <a:rPr sz="2500" b="1" spc="-130" dirty="0">
                <a:solidFill>
                  <a:srgbClr val="253F6A"/>
                </a:solidFill>
                <a:latin typeface="Verdana"/>
                <a:cs typeface="Verdana"/>
              </a:rPr>
              <a:t> </a:t>
            </a:r>
            <a:r>
              <a:rPr sz="2500" b="1" spc="-85" dirty="0">
                <a:solidFill>
                  <a:srgbClr val="253F6A"/>
                </a:solidFill>
                <a:latin typeface="Verdana"/>
                <a:cs typeface="Verdana"/>
              </a:rPr>
              <a:t>your</a:t>
            </a:r>
            <a:r>
              <a:rPr sz="2500" b="1" spc="-130" dirty="0">
                <a:solidFill>
                  <a:srgbClr val="253F6A"/>
                </a:solidFill>
                <a:latin typeface="Verdana"/>
                <a:cs typeface="Verdana"/>
              </a:rPr>
              <a:t> </a:t>
            </a:r>
            <a:r>
              <a:rPr sz="2500" b="1" spc="-80" dirty="0">
                <a:solidFill>
                  <a:srgbClr val="253F6A"/>
                </a:solidFill>
                <a:latin typeface="Verdana"/>
                <a:cs typeface="Verdana"/>
              </a:rPr>
              <a:t>customers.</a:t>
            </a:r>
            <a:endParaRPr sz="2500">
              <a:latin typeface="Verdana"/>
              <a:cs typeface="Verdana"/>
            </a:endParaRPr>
          </a:p>
          <a:p>
            <a:pPr algn="ctr">
              <a:lnSpc>
                <a:spcPct val="100000"/>
              </a:lnSpc>
              <a:spcBef>
                <a:spcPts val="835"/>
              </a:spcBef>
            </a:pPr>
            <a:r>
              <a:rPr sz="2300" b="1" spc="35" dirty="0">
                <a:solidFill>
                  <a:srgbClr val="253F6A"/>
                </a:solidFill>
                <a:latin typeface="Tahoma"/>
                <a:cs typeface="Tahoma"/>
              </a:rPr>
              <a:t>Learn</a:t>
            </a:r>
            <a:r>
              <a:rPr sz="2300" b="1" spc="-35" dirty="0">
                <a:solidFill>
                  <a:srgbClr val="253F6A"/>
                </a:solidFill>
                <a:latin typeface="Tahoma"/>
                <a:cs typeface="Tahoma"/>
              </a:rPr>
              <a:t> </a:t>
            </a:r>
            <a:r>
              <a:rPr sz="2300" b="1" spc="75" dirty="0">
                <a:solidFill>
                  <a:srgbClr val="253F6A"/>
                </a:solidFill>
                <a:latin typeface="Tahoma"/>
                <a:cs typeface="Tahoma"/>
              </a:rPr>
              <a:t>more</a:t>
            </a:r>
            <a:r>
              <a:rPr sz="2300" b="1" spc="-35" dirty="0">
                <a:solidFill>
                  <a:srgbClr val="253F6A"/>
                </a:solidFill>
                <a:latin typeface="Tahoma"/>
                <a:cs typeface="Tahoma"/>
              </a:rPr>
              <a:t> </a:t>
            </a:r>
            <a:r>
              <a:rPr sz="2300" b="1" spc="60" dirty="0">
                <a:solidFill>
                  <a:srgbClr val="253F6A"/>
                </a:solidFill>
                <a:latin typeface="Tahoma"/>
                <a:cs typeface="Tahoma"/>
              </a:rPr>
              <a:t>about</a:t>
            </a:r>
            <a:r>
              <a:rPr sz="2300" b="1" spc="-35" dirty="0">
                <a:solidFill>
                  <a:srgbClr val="253F6A"/>
                </a:solidFill>
                <a:latin typeface="Tahoma"/>
                <a:cs typeface="Tahoma"/>
              </a:rPr>
              <a:t> </a:t>
            </a:r>
            <a:r>
              <a:rPr sz="2300" b="1" spc="55" dirty="0">
                <a:solidFill>
                  <a:srgbClr val="253F6A"/>
                </a:solidFill>
                <a:latin typeface="Tahoma"/>
                <a:cs typeface="Tahoma"/>
              </a:rPr>
              <a:t>the</a:t>
            </a:r>
            <a:r>
              <a:rPr sz="2300" b="1" spc="-30" dirty="0">
                <a:solidFill>
                  <a:srgbClr val="253F6A"/>
                </a:solidFill>
                <a:latin typeface="Tahoma"/>
                <a:cs typeface="Tahoma"/>
              </a:rPr>
              <a:t> </a:t>
            </a:r>
            <a:r>
              <a:rPr sz="2300" b="1" spc="45" dirty="0">
                <a:solidFill>
                  <a:srgbClr val="253F6A"/>
                </a:solidFill>
                <a:latin typeface="Tahoma"/>
                <a:cs typeface="Tahoma"/>
              </a:rPr>
              <a:t>best</a:t>
            </a:r>
            <a:r>
              <a:rPr sz="2300" b="1" spc="-35" dirty="0">
                <a:solidFill>
                  <a:srgbClr val="253F6A"/>
                </a:solidFill>
                <a:latin typeface="Tahoma"/>
                <a:cs typeface="Tahoma"/>
              </a:rPr>
              <a:t> </a:t>
            </a:r>
            <a:r>
              <a:rPr sz="2300" b="1" spc="45" dirty="0">
                <a:solidFill>
                  <a:srgbClr val="253F6A"/>
                </a:solidFill>
                <a:latin typeface="Tahoma"/>
                <a:cs typeface="Tahoma"/>
              </a:rPr>
              <a:t>integrated</a:t>
            </a:r>
            <a:r>
              <a:rPr sz="2300" b="1" spc="-35" dirty="0">
                <a:solidFill>
                  <a:srgbClr val="253F6A"/>
                </a:solidFill>
                <a:latin typeface="Tahoma"/>
                <a:cs typeface="Tahoma"/>
              </a:rPr>
              <a:t> </a:t>
            </a:r>
            <a:r>
              <a:rPr sz="2300" b="1" spc="30" dirty="0">
                <a:solidFill>
                  <a:srgbClr val="253F6A"/>
                </a:solidFill>
                <a:latin typeface="Tahoma"/>
                <a:cs typeface="Tahoma"/>
              </a:rPr>
              <a:t>ERP,</a:t>
            </a:r>
            <a:r>
              <a:rPr sz="2300" b="1" spc="-35" dirty="0">
                <a:solidFill>
                  <a:srgbClr val="253F6A"/>
                </a:solidFill>
                <a:latin typeface="Tahoma"/>
                <a:cs typeface="Tahoma"/>
              </a:rPr>
              <a:t> </a:t>
            </a:r>
            <a:r>
              <a:rPr sz="2300" b="1" spc="60" dirty="0">
                <a:solidFill>
                  <a:srgbClr val="253F6A"/>
                </a:solidFill>
                <a:latin typeface="Tahoma"/>
                <a:cs typeface="Tahoma"/>
              </a:rPr>
              <a:t>e-comerce</a:t>
            </a:r>
            <a:r>
              <a:rPr sz="2300" b="1" spc="-30" dirty="0">
                <a:solidFill>
                  <a:srgbClr val="253F6A"/>
                </a:solidFill>
                <a:latin typeface="Tahoma"/>
                <a:cs typeface="Tahoma"/>
              </a:rPr>
              <a:t> </a:t>
            </a:r>
            <a:r>
              <a:rPr sz="2300" b="1" spc="80" dirty="0">
                <a:solidFill>
                  <a:srgbClr val="253F6A"/>
                </a:solidFill>
                <a:latin typeface="Tahoma"/>
                <a:cs typeface="Tahoma"/>
              </a:rPr>
              <a:t>and</a:t>
            </a:r>
            <a:r>
              <a:rPr sz="2300" b="1" spc="-35" dirty="0">
                <a:solidFill>
                  <a:srgbClr val="253F6A"/>
                </a:solidFill>
                <a:latin typeface="Tahoma"/>
                <a:cs typeface="Tahoma"/>
              </a:rPr>
              <a:t> </a:t>
            </a:r>
            <a:r>
              <a:rPr sz="2300" b="1" spc="50" dirty="0">
                <a:solidFill>
                  <a:srgbClr val="253F6A"/>
                </a:solidFill>
                <a:latin typeface="Tahoma"/>
                <a:cs typeface="Tahoma"/>
              </a:rPr>
              <a:t>CRMx</a:t>
            </a:r>
            <a:r>
              <a:rPr sz="2300" b="1" spc="-35" dirty="0">
                <a:solidFill>
                  <a:srgbClr val="253F6A"/>
                </a:solidFill>
                <a:latin typeface="Tahoma"/>
                <a:cs typeface="Tahoma"/>
              </a:rPr>
              <a:t> </a:t>
            </a:r>
            <a:r>
              <a:rPr sz="2300" b="1" spc="30" dirty="0">
                <a:solidFill>
                  <a:srgbClr val="253F6A"/>
                </a:solidFill>
                <a:latin typeface="Tahoma"/>
                <a:cs typeface="Tahoma"/>
              </a:rPr>
              <a:t>collaboration</a:t>
            </a:r>
            <a:r>
              <a:rPr sz="2300" b="1" spc="-35" dirty="0">
                <a:solidFill>
                  <a:srgbClr val="253F6A"/>
                </a:solidFill>
                <a:latin typeface="Tahoma"/>
                <a:cs typeface="Tahoma"/>
              </a:rPr>
              <a:t> </a:t>
            </a:r>
            <a:r>
              <a:rPr sz="2300" b="1" spc="25" dirty="0">
                <a:solidFill>
                  <a:srgbClr val="253F6A"/>
                </a:solidFill>
                <a:latin typeface="Tahoma"/>
                <a:cs typeface="Tahoma"/>
              </a:rPr>
              <a:t>suite</a:t>
            </a:r>
            <a:r>
              <a:rPr sz="2300" b="1" spc="-30" dirty="0">
                <a:solidFill>
                  <a:srgbClr val="253F6A"/>
                </a:solidFill>
                <a:latin typeface="Tahoma"/>
                <a:cs typeface="Tahoma"/>
              </a:rPr>
              <a:t> </a:t>
            </a:r>
            <a:r>
              <a:rPr sz="2300" b="1" spc="30" dirty="0">
                <a:solidFill>
                  <a:srgbClr val="253F6A"/>
                </a:solidFill>
                <a:latin typeface="Tahoma"/>
                <a:cs typeface="Tahoma"/>
              </a:rPr>
              <a:t>in</a:t>
            </a:r>
            <a:r>
              <a:rPr sz="2300" b="1" spc="-35" dirty="0">
                <a:solidFill>
                  <a:srgbClr val="253F6A"/>
                </a:solidFill>
                <a:latin typeface="Tahoma"/>
                <a:cs typeface="Tahoma"/>
              </a:rPr>
              <a:t> </a:t>
            </a:r>
            <a:r>
              <a:rPr sz="2300" b="1" spc="55" dirty="0">
                <a:solidFill>
                  <a:srgbClr val="253F6A"/>
                </a:solidFill>
                <a:latin typeface="Tahoma"/>
                <a:cs typeface="Tahoma"/>
              </a:rPr>
              <a:t>the</a:t>
            </a:r>
            <a:r>
              <a:rPr sz="2300" b="1" spc="-35" dirty="0">
                <a:solidFill>
                  <a:srgbClr val="253F6A"/>
                </a:solidFill>
                <a:latin typeface="Tahoma"/>
                <a:cs typeface="Tahoma"/>
              </a:rPr>
              <a:t> </a:t>
            </a:r>
            <a:r>
              <a:rPr sz="2300" b="1" spc="15" dirty="0">
                <a:solidFill>
                  <a:srgbClr val="253F6A"/>
                </a:solidFill>
                <a:latin typeface="Tahoma"/>
                <a:cs typeface="Tahoma"/>
              </a:rPr>
              <a:t>business.</a:t>
            </a:r>
            <a:endParaRPr sz="2300">
              <a:latin typeface="Tahoma"/>
              <a:cs typeface="Tahoma"/>
            </a:endParaRPr>
          </a:p>
        </p:txBody>
      </p:sp>
      <p:sp>
        <p:nvSpPr>
          <p:cNvPr id="13" name="object 13"/>
          <p:cNvSpPr txBox="1"/>
          <p:nvPr/>
        </p:nvSpPr>
        <p:spPr>
          <a:xfrm>
            <a:off x="13547994" y="4692162"/>
            <a:ext cx="3616325" cy="2368550"/>
          </a:xfrm>
          <a:prstGeom prst="rect">
            <a:avLst/>
          </a:prstGeom>
        </p:spPr>
        <p:txBody>
          <a:bodyPr vert="horz" wrap="square" lIns="0" tIns="12700" rIns="0" bIns="0" rtlCol="0">
            <a:spAutoFit/>
          </a:bodyPr>
          <a:lstStyle/>
          <a:p>
            <a:pPr marL="12700" marR="5080" algn="ctr">
              <a:lnSpc>
                <a:spcPct val="116500"/>
              </a:lnSpc>
              <a:spcBef>
                <a:spcPts val="100"/>
              </a:spcBef>
            </a:pPr>
            <a:r>
              <a:rPr sz="2200" b="1" spc="-100" dirty="0">
                <a:solidFill>
                  <a:srgbClr val="FFFFFF"/>
                </a:solidFill>
                <a:latin typeface="Verdana"/>
                <a:cs typeface="Verdana"/>
              </a:rPr>
              <a:t>G</a:t>
            </a:r>
            <a:r>
              <a:rPr sz="2200" b="1" spc="-125" dirty="0">
                <a:solidFill>
                  <a:srgbClr val="FFFFFF"/>
                </a:solidFill>
                <a:latin typeface="Verdana"/>
                <a:cs typeface="Verdana"/>
              </a:rPr>
              <a:t>r</a:t>
            </a:r>
            <a:r>
              <a:rPr sz="2200" b="1" spc="-55" dirty="0">
                <a:solidFill>
                  <a:srgbClr val="FFFFFF"/>
                </a:solidFill>
                <a:latin typeface="Verdana"/>
                <a:cs typeface="Verdana"/>
              </a:rPr>
              <a:t>ee</a:t>
            </a:r>
            <a:r>
              <a:rPr sz="2200" b="1" spc="-45" dirty="0">
                <a:solidFill>
                  <a:srgbClr val="FFFFFF"/>
                </a:solidFill>
                <a:latin typeface="Verdana"/>
                <a:cs typeface="Verdana"/>
              </a:rPr>
              <a:t>n</a:t>
            </a:r>
            <a:r>
              <a:rPr sz="2200" b="1" spc="-55" dirty="0">
                <a:solidFill>
                  <a:srgbClr val="FFFFFF"/>
                </a:solidFill>
                <a:latin typeface="Verdana"/>
                <a:cs typeface="Verdana"/>
              </a:rPr>
              <a:t>e</a:t>
            </a:r>
            <a:r>
              <a:rPr sz="2200" b="1" spc="-145" dirty="0">
                <a:solidFill>
                  <a:srgbClr val="FFFFFF"/>
                </a:solidFill>
                <a:latin typeface="Verdana"/>
                <a:cs typeface="Verdana"/>
              </a:rPr>
              <a:t>S</a:t>
            </a:r>
            <a:r>
              <a:rPr sz="2200" b="1" spc="-25" dirty="0">
                <a:solidFill>
                  <a:srgbClr val="FFFFFF"/>
                </a:solidFill>
                <a:latin typeface="Verdana"/>
                <a:cs typeface="Verdana"/>
              </a:rPr>
              <a:t>t</a:t>
            </a:r>
            <a:r>
              <a:rPr sz="2200" b="1" spc="-55" dirty="0">
                <a:solidFill>
                  <a:srgbClr val="FFFFFF"/>
                </a:solidFill>
                <a:latin typeface="Verdana"/>
                <a:cs typeface="Verdana"/>
              </a:rPr>
              <a:t>e</a:t>
            </a:r>
            <a:r>
              <a:rPr sz="2200" b="1" spc="-10" dirty="0">
                <a:solidFill>
                  <a:srgbClr val="FFFFFF"/>
                </a:solidFill>
                <a:latin typeface="Verdana"/>
                <a:cs typeface="Verdana"/>
              </a:rPr>
              <a:t>p</a:t>
            </a:r>
            <a:r>
              <a:rPr sz="2200" b="1" spc="-114" dirty="0">
                <a:solidFill>
                  <a:srgbClr val="FFFFFF"/>
                </a:solidFill>
                <a:latin typeface="Verdana"/>
                <a:cs typeface="Verdana"/>
              </a:rPr>
              <a:t> </a:t>
            </a:r>
            <a:r>
              <a:rPr sz="2200" b="1" spc="-45" dirty="0">
                <a:solidFill>
                  <a:srgbClr val="FFFFFF"/>
                </a:solidFill>
                <a:latin typeface="Verdana"/>
                <a:cs typeface="Verdana"/>
              </a:rPr>
              <a:t>h</a:t>
            </a:r>
            <a:r>
              <a:rPr sz="2200" b="1" spc="-55" dirty="0">
                <a:solidFill>
                  <a:srgbClr val="FFFFFF"/>
                </a:solidFill>
                <a:latin typeface="Verdana"/>
                <a:cs typeface="Verdana"/>
              </a:rPr>
              <a:t>e</a:t>
            </a:r>
            <a:r>
              <a:rPr sz="2200" b="1" spc="-65" dirty="0">
                <a:solidFill>
                  <a:srgbClr val="FFFFFF"/>
                </a:solidFill>
                <a:latin typeface="Verdana"/>
                <a:cs typeface="Verdana"/>
              </a:rPr>
              <a:t>l</a:t>
            </a:r>
            <a:r>
              <a:rPr sz="2200" b="1" spc="-15" dirty="0">
                <a:solidFill>
                  <a:srgbClr val="FFFFFF"/>
                </a:solidFill>
                <a:latin typeface="Verdana"/>
                <a:cs typeface="Verdana"/>
              </a:rPr>
              <a:t>p</a:t>
            </a:r>
            <a:r>
              <a:rPr sz="2200" b="1" spc="-75" dirty="0">
                <a:solidFill>
                  <a:srgbClr val="FFFFFF"/>
                </a:solidFill>
                <a:latin typeface="Verdana"/>
                <a:cs typeface="Verdana"/>
              </a:rPr>
              <a:t>s  </a:t>
            </a:r>
            <a:r>
              <a:rPr sz="2200" b="1" spc="-15" dirty="0">
                <a:solidFill>
                  <a:srgbClr val="FFFFFF"/>
                </a:solidFill>
                <a:latin typeface="Verdana"/>
                <a:cs typeface="Verdana"/>
              </a:rPr>
              <a:t>b</a:t>
            </a:r>
            <a:r>
              <a:rPr sz="2200" b="1" spc="-50" dirty="0">
                <a:solidFill>
                  <a:srgbClr val="FFFFFF"/>
                </a:solidFill>
                <a:latin typeface="Verdana"/>
                <a:cs typeface="Verdana"/>
              </a:rPr>
              <a:t>u</a:t>
            </a:r>
            <a:r>
              <a:rPr sz="2200" b="1" spc="-110" dirty="0">
                <a:solidFill>
                  <a:srgbClr val="FFFFFF"/>
                </a:solidFill>
                <a:latin typeface="Verdana"/>
                <a:cs typeface="Verdana"/>
              </a:rPr>
              <a:t>s</a:t>
            </a:r>
            <a:r>
              <a:rPr sz="2200" b="1" spc="-65" dirty="0">
                <a:solidFill>
                  <a:srgbClr val="FFFFFF"/>
                </a:solidFill>
                <a:latin typeface="Verdana"/>
                <a:cs typeface="Verdana"/>
              </a:rPr>
              <a:t>i</a:t>
            </a:r>
            <a:r>
              <a:rPr sz="2200" b="1" spc="-45" dirty="0">
                <a:solidFill>
                  <a:srgbClr val="FFFFFF"/>
                </a:solidFill>
                <a:latin typeface="Verdana"/>
                <a:cs typeface="Verdana"/>
              </a:rPr>
              <a:t>n</a:t>
            </a:r>
            <a:r>
              <a:rPr sz="2200" b="1" spc="-55" dirty="0">
                <a:solidFill>
                  <a:srgbClr val="FFFFFF"/>
                </a:solidFill>
                <a:latin typeface="Verdana"/>
                <a:cs typeface="Verdana"/>
              </a:rPr>
              <a:t>e</a:t>
            </a:r>
            <a:r>
              <a:rPr sz="2200" b="1" spc="-110" dirty="0">
                <a:solidFill>
                  <a:srgbClr val="FFFFFF"/>
                </a:solidFill>
                <a:latin typeface="Verdana"/>
                <a:cs typeface="Verdana"/>
              </a:rPr>
              <a:t>ss</a:t>
            </a:r>
            <a:r>
              <a:rPr sz="2200" b="1" spc="-55" dirty="0">
                <a:solidFill>
                  <a:srgbClr val="FFFFFF"/>
                </a:solidFill>
                <a:latin typeface="Verdana"/>
                <a:cs typeface="Verdana"/>
              </a:rPr>
              <a:t>e</a:t>
            </a:r>
            <a:r>
              <a:rPr sz="2200" b="1" spc="-105" dirty="0">
                <a:solidFill>
                  <a:srgbClr val="FFFFFF"/>
                </a:solidFill>
                <a:latin typeface="Verdana"/>
                <a:cs typeface="Verdana"/>
              </a:rPr>
              <a:t>s</a:t>
            </a:r>
            <a:r>
              <a:rPr sz="2200" b="1" spc="-114" dirty="0">
                <a:solidFill>
                  <a:srgbClr val="FFFFFF"/>
                </a:solidFill>
                <a:latin typeface="Verdana"/>
                <a:cs typeface="Verdana"/>
              </a:rPr>
              <a:t> </a:t>
            </a:r>
            <a:r>
              <a:rPr sz="2200" b="1" spc="-125" dirty="0">
                <a:solidFill>
                  <a:srgbClr val="FFFFFF"/>
                </a:solidFill>
                <a:latin typeface="Verdana"/>
                <a:cs typeface="Verdana"/>
              </a:rPr>
              <a:t>r</a:t>
            </a:r>
            <a:r>
              <a:rPr sz="2200" b="1" spc="-55" dirty="0">
                <a:solidFill>
                  <a:srgbClr val="FFFFFF"/>
                </a:solidFill>
                <a:latin typeface="Verdana"/>
                <a:cs typeface="Verdana"/>
              </a:rPr>
              <a:t>e</a:t>
            </a:r>
            <a:r>
              <a:rPr sz="2200" b="1" spc="-10" dirty="0">
                <a:solidFill>
                  <a:srgbClr val="FFFFFF"/>
                </a:solidFill>
                <a:latin typeface="Verdana"/>
                <a:cs typeface="Verdana"/>
              </a:rPr>
              <a:t>d</a:t>
            </a:r>
            <a:r>
              <a:rPr sz="2200" b="1" spc="-50" dirty="0">
                <a:solidFill>
                  <a:srgbClr val="FFFFFF"/>
                </a:solidFill>
                <a:latin typeface="Verdana"/>
                <a:cs typeface="Verdana"/>
              </a:rPr>
              <a:t>u</a:t>
            </a:r>
            <a:r>
              <a:rPr sz="2200" b="1" spc="25" dirty="0">
                <a:solidFill>
                  <a:srgbClr val="FFFFFF"/>
                </a:solidFill>
                <a:latin typeface="Verdana"/>
                <a:cs typeface="Verdana"/>
              </a:rPr>
              <a:t>c</a:t>
            </a:r>
            <a:r>
              <a:rPr sz="2200" b="1" spc="-50" dirty="0">
                <a:solidFill>
                  <a:srgbClr val="FFFFFF"/>
                </a:solidFill>
                <a:latin typeface="Verdana"/>
                <a:cs typeface="Verdana"/>
              </a:rPr>
              <a:t>e</a:t>
            </a:r>
            <a:r>
              <a:rPr sz="2200" b="1" spc="-114" dirty="0">
                <a:solidFill>
                  <a:srgbClr val="FFFFFF"/>
                </a:solidFill>
                <a:latin typeface="Verdana"/>
                <a:cs typeface="Verdana"/>
              </a:rPr>
              <a:t> </a:t>
            </a:r>
            <a:r>
              <a:rPr sz="2200" b="1" spc="-25" dirty="0">
                <a:solidFill>
                  <a:srgbClr val="FFFFFF"/>
                </a:solidFill>
                <a:latin typeface="Verdana"/>
                <a:cs typeface="Verdana"/>
              </a:rPr>
              <a:t>t</a:t>
            </a:r>
            <a:r>
              <a:rPr sz="2200" b="1" spc="-45" dirty="0">
                <a:solidFill>
                  <a:srgbClr val="FFFFFF"/>
                </a:solidFill>
                <a:latin typeface="Verdana"/>
                <a:cs typeface="Verdana"/>
              </a:rPr>
              <a:t>h</a:t>
            </a:r>
            <a:r>
              <a:rPr sz="2200" b="1" spc="-55" dirty="0">
                <a:solidFill>
                  <a:srgbClr val="FFFFFF"/>
                </a:solidFill>
                <a:latin typeface="Verdana"/>
                <a:cs typeface="Verdana"/>
              </a:rPr>
              <a:t>e</a:t>
            </a:r>
            <a:r>
              <a:rPr sz="2200" b="1" spc="-65" dirty="0">
                <a:solidFill>
                  <a:srgbClr val="FFFFFF"/>
                </a:solidFill>
                <a:latin typeface="Verdana"/>
                <a:cs typeface="Verdana"/>
              </a:rPr>
              <a:t>i</a:t>
            </a:r>
            <a:r>
              <a:rPr sz="2200" b="1" spc="-95" dirty="0">
                <a:solidFill>
                  <a:srgbClr val="FFFFFF"/>
                </a:solidFill>
                <a:latin typeface="Verdana"/>
                <a:cs typeface="Verdana"/>
              </a:rPr>
              <a:t>r  </a:t>
            </a:r>
            <a:r>
              <a:rPr sz="2200" b="1" spc="-50" dirty="0">
                <a:solidFill>
                  <a:srgbClr val="FFFFFF"/>
                </a:solidFill>
                <a:latin typeface="Verdana"/>
                <a:cs typeface="Verdana"/>
              </a:rPr>
              <a:t>carbon footprint and </a:t>
            </a:r>
            <a:r>
              <a:rPr sz="2200" b="1" spc="-45" dirty="0">
                <a:solidFill>
                  <a:srgbClr val="FFFFFF"/>
                </a:solidFill>
                <a:latin typeface="Verdana"/>
                <a:cs typeface="Verdana"/>
              </a:rPr>
              <a:t> </a:t>
            </a:r>
            <a:r>
              <a:rPr sz="2200" b="1" spc="-10" dirty="0">
                <a:solidFill>
                  <a:srgbClr val="FFFFFF"/>
                </a:solidFill>
                <a:latin typeface="Verdana"/>
                <a:cs typeface="Verdana"/>
              </a:rPr>
              <a:t>d</a:t>
            </a:r>
            <a:r>
              <a:rPr sz="2200" b="1" spc="-65" dirty="0">
                <a:solidFill>
                  <a:srgbClr val="FFFFFF"/>
                </a:solidFill>
                <a:latin typeface="Verdana"/>
                <a:cs typeface="Verdana"/>
              </a:rPr>
              <a:t>i</a:t>
            </a:r>
            <a:r>
              <a:rPr sz="2200" b="1" spc="5" dirty="0">
                <a:solidFill>
                  <a:srgbClr val="FFFFFF"/>
                </a:solidFill>
                <a:latin typeface="Verdana"/>
                <a:cs typeface="Verdana"/>
              </a:rPr>
              <a:t>g</a:t>
            </a:r>
            <a:r>
              <a:rPr sz="2200" b="1" spc="-65" dirty="0">
                <a:solidFill>
                  <a:srgbClr val="FFFFFF"/>
                </a:solidFill>
                <a:latin typeface="Verdana"/>
                <a:cs typeface="Verdana"/>
              </a:rPr>
              <a:t>i</a:t>
            </a:r>
            <a:r>
              <a:rPr sz="2200" b="1" spc="-25" dirty="0">
                <a:solidFill>
                  <a:srgbClr val="FFFFFF"/>
                </a:solidFill>
                <a:latin typeface="Verdana"/>
                <a:cs typeface="Verdana"/>
              </a:rPr>
              <a:t>t</a:t>
            </a:r>
            <a:r>
              <a:rPr sz="2200" b="1" spc="-65" dirty="0">
                <a:solidFill>
                  <a:srgbClr val="FFFFFF"/>
                </a:solidFill>
                <a:latin typeface="Verdana"/>
                <a:cs typeface="Verdana"/>
              </a:rPr>
              <a:t>i</a:t>
            </a:r>
            <a:r>
              <a:rPr sz="2200" b="1" spc="-95" dirty="0">
                <a:solidFill>
                  <a:srgbClr val="FFFFFF"/>
                </a:solidFill>
                <a:latin typeface="Verdana"/>
                <a:cs typeface="Verdana"/>
              </a:rPr>
              <a:t>z</a:t>
            </a:r>
            <a:r>
              <a:rPr sz="2200" b="1" spc="-50" dirty="0">
                <a:solidFill>
                  <a:srgbClr val="FFFFFF"/>
                </a:solidFill>
                <a:latin typeface="Verdana"/>
                <a:cs typeface="Verdana"/>
              </a:rPr>
              <a:t>e</a:t>
            </a:r>
            <a:r>
              <a:rPr sz="2200" b="1" spc="-114" dirty="0">
                <a:solidFill>
                  <a:srgbClr val="FFFFFF"/>
                </a:solidFill>
                <a:latin typeface="Verdana"/>
                <a:cs typeface="Verdana"/>
              </a:rPr>
              <a:t> </a:t>
            </a:r>
            <a:r>
              <a:rPr sz="2200" b="1" spc="-25" dirty="0">
                <a:solidFill>
                  <a:srgbClr val="FFFFFF"/>
                </a:solidFill>
                <a:latin typeface="Verdana"/>
                <a:cs typeface="Verdana"/>
              </a:rPr>
              <a:t>t</a:t>
            </a:r>
            <a:r>
              <a:rPr sz="2200" b="1" spc="-45" dirty="0">
                <a:solidFill>
                  <a:srgbClr val="FFFFFF"/>
                </a:solidFill>
                <a:latin typeface="Verdana"/>
                <a:cs typeface="Verdana"/>
              </a:rPr>
              <a:t>h</a:t>
            </a:r>
            <a:r>
              <a:rPr sz="2200" b="1" spc="-55" dirty="0">
                <a:solidFill>
                  <a:srgbClr val="FFFFFF"/>
                </a:solidFill>
                <a:latin typeface="Verdana"/>
                <a:cs typeface="Verdana"/>
              </a:rPr>
              <a:t>e</a:t>
            </a:r>
            <a:r>
              <a:rPr sz="2200" b="1" spc="-65" dirty="0">
                <a:solidFill>
                  <a:srgbClr val="FFFFFF"/>
                </a:solidFill>
                <a:latin typeface="Verdana"/>
                <a:cs typeface="Verdana"/>
              </a:rPr>
              <a:t>i</a:t>
            </a:r>
            <a:r>
              <a:rPr sz="2200" b="1" spc="-120" dirty="0">
                <a:solidFill>
                  <a:srgbClr val="FFFFFF"/>
                </a:solidFill>
                <a:latin typeface="Verdana"/>
                <a:cs typeface="Verdana"/>
              </a:rPr>
              <a:t>r</a:t>
            </a:r>
            <a:r>
              <a:rPr sz="2200" b="1" spc="-114" dirty="0">
                <a:solidFill>
                  <a:srgbClr val="FFFFFF"/>
                </a:solidFill>
                <a:latin typeface="Verdana"/>
                <a:cs typeface="Verdana"/>
              </a:rPr>
              <a:t> </a:t>
            </a:r>
            <a:r>
              <a:rPr sz="2200" b="1" spc="-55" dirty="0">
                <a:solidFill>
                  <a:srgbClr val="FFFFFF"/>
                </a:solidFill>
                <a:latin typeface="Verdana"/>
                <a:cs typeface="Verdana"/>
              </a:rPr>
              <a:t>o</a:t>
            </a:r>
            <a:r>
              <a:rPr sz="2200" b="1" spc="-15" dirty="0">
                <a:solidFill>
                  <a:srgbClr val="FFFFFF"/>
                </a:solidFill>
                <a:latin typeface="Verdana"/>
                <a:cs typeface="Verdana"/>
              </a:rPr>
              <a:t>p</a:t>
            </a:r>
            <a:r>
              <a:rPr sz="2200" b="1" spc="-55" dirty="0">
                <a:solidFill>
                  <a:srgbClr val="FFFFFF"/>
                </a:solidFill>
                <a:latin typeface="Verdana"/>
                <a:cs typeface="Verdana"/>
              </a:rPr>
              <a:t>e</a:t>
            </a:r>
            <a:r>
              <a:rPr sz="2200" b="1" spc="-125" dirty="0">
                <a:solidFill>
                  <a:srgbClr val="FFFFFF"/>
                </a:solidFill>
                <a:latin typeface="Verdana"/>
                <a:cs typeface="Verdana"/>
              </a:rPr>
              <a:t>r</a:t>
            </a:r>
            <a:r>
              <a:rPr sz="2200" b="1" spc="-95" dirty="0">
                <a:solidFill>
                  <a:srgbClr val="FFFFFF"/>
                </a:solidFill>
                <a:latin typeface="Verdana"/>
                <a:cs typeface="Verdana"/>
              </a:rPr>
              <a:t>a</a:t>
            </a:r>
            <a:r>
              <a:rPr sz="2200" b="1" spc="-25" dirty="0">
                <a:solidFill>
                  <a:srgbClr val="FFFFFF"/>
                </a:solidFill>
                <a:latin typeface="Verdana"/>
                <a:cs typeface="Verdana"/>
              </a:rPr>
              <a:t>t</a:t>
            </a:r>
            <a:r>
              <a:rPr sz="2200" b="1" spc="-65" dirty="0">
                <a:solidFill>
                  <a:srgbClr val="FFFFFF"/>
                </a:solidFill>
                <a:latin typeface="Verdana"/>
                <a:cs typeface="Verdana"/>
              </a:rPr>
              <a:t>i</a:t>
            </a:r>
            <a:r>
              <a:rPr sz="2200" b="1" spc="-55" dirty="0">
                <a:solidFill>
                  <a:srgbClr val="FFFFFF"/>
                </a:solidFill>
                <a:latin typeface="Verdana"/>
                <a:cs typeface="Verdana"/>
              </a:rPr>
              <a:t>o</a:t>
            </a:r>
            <a:r>
              <a:rPr sz="2200" b="1" spc="-45" dirty="0">
                <a:solidFill>
                  <a:srgbClr val="FFFFFF"/>
                </a:solidFill>
                <a:latin typeface="Verdana"/>
                <a:cs typeface="Verdana"/>
              </a:rPr>
              <a:t>n</a:t>
            </a:r>
            <a:r>
              <a:rPr sz="2200" b="1" spc="-75" dirty="0">
                <a:solidFill>
                  <a:srgbClr val="FFFFFF"/>
                </a:solidFill>
                <a:latin typeface="Verdana"/>
                <a:cs typeface="Verdana"/>
              </a:rPr>
              <a:t>s  </a:t>
            </a:r>
            <a:r>
              <a:rPr sz="2200" b="1" spc="-110" dirty="0">
                <a:solidFill>
                  <a:srgbClr val="FFFFFF"/>
                </a:solidFill>
                <a:latin typeface="Verdana"/>
                <a:cs typeface="Verdana"/>
              </a:rPr>
              <a:t>s</a:t>
            </a:r>
            <a:r>
              <a:rPr sz="2200" b="1" spc="-55" dirty="0">
                <a:solidFill>
                  <a:srgbClr val="FFFFFF"/>
                </a:solidFill>
                <a:latin typeface="Verdana"/>
                <a:cs typeface="Verdana"/>
              </a:rPr>
              <a:t>e</a:t>
            </a:r>
            <a:r>
              <a:rPr sz="2200" b="1" spc="-95" dirty="0">
                <a:solidFill>
                  <a:srgbClr val="FFFFFF"/>
                </a:solidFill>
                <a:latin typeface="Verdana"/>
                <a:cs typeface="Verdana"/>
              </a:rPr>
              <a:t>a</a:t>
            </a:r>
            <a:r>
              <a:rPr sz="2200" b="1" spc="-35" dirty="0">
                <a:solidFill>
                  <a:srgbClr val="FFFFFF"/>
                </a:solidFill>
                <a:latin typeface="Verdana"/>
                <a:cs typeface="Verdana"/>
              </a:rPr>
              <a:t>m</a:t>
            </a:r>
            <a:r>
              <a:rPr sz="2200" b="1" spc="-65" dirty="0">
                <a:solidFill>
                  <a:srgbClr val="FFFFFF"/>
                </a:solidFill>
                <a:latin typeface="Verdana"/>
                <a:cs typeface="Verdana"/>
              </a:rPr>
              <a:t>l</a:t>
            </a:r>
            <a:r>
              <a:rPr sz="2200" b="1" spc="-55" dirty="0">
                <a:solidFill>
                  <a:srgbClr val="FFFFFF"/>
                </a:solidFill>
                <a:latin typeface="Verdana"/>
                <a:cs typeface="Verdana"/>
              </a:rPr>
              <a:t>e</a:t>
            </a:r>
            <a:r>
              <a:rPr sz="2200" b="1" spc="-110" dirty="0">
                <a:solidFill>
                  <a:srgbClr val="FFFFFF"/>
                </a:solidFill>
                <a:latin typeface="Verdana"/>
                <a:cs typeface="Verdana"/>
              </a:rPr>
              <a:t>ss</a:t>
            </a:r>
            <a:r>
              <a:rPr sz="2200" b="1" spc="-65" dirty="0">
                <a:solidFill>
                  <a:srgbClr val="FFFFFF"/>
                </a:solidFill>
                <a:latin typeface="Verdana"/>
                <a:cs typeface="Verdana"/>
              </a:rPr>
              <a:t>l</a:t>
            </a:r>
            <a:r>
              <a:rPr sz="2200" b="1" spc="-70" dirty="0">
                <a:solidFill>
                  <a:srgbClr val="FFFFFF"/>
                </a:solidFill>
                <a:latin typeface="Verdana"/>
                <a:cs typeface="Verdana"/>
              </a:rPr>
              <a:t>y</a:t>
            </a:r>
            <a:r>
              <a:rPr sz="2200" b="1" spc="-114" dirty="0">
                <a:solidFill>
                  <a:srgbClr val="FFFFFF"/>
                </a:solidFill>
                <a:latin typeface="Verdana"/>
                <a:cs typeface="Verdana"/>
              </a:rPr>
              <a:t> </a:t>
            </a:r>
            <a:r>
              <a:rPr sz="2200" b="1" spc="-95" dirty="0">
                <a:solidFill>
                  <a:srgbClr val="FFFFFF"/>
                </a:solidFill>
                <a:latin typeface="Verdana"/>
                <a:cs typeface="Verdana"/>
              </a:rPr>
              <a:t>a</a:t>
            </a:r>
            <a:r>
              <a:rPr sz="2200" b="1" spc="-45" dirty="0">
                <a:solidFill>
                  <a:srgbClr val="FFFFFF"/>
                </a:solidFill>
                <a:latin typeface="Verdana"/>
                <a:cs typeface="Verdana"/>
              </a:rPr>
              <a:t>n</a:t>
            </a:r>
            <a:r>
              <a:rPr sz="2200" b="1" spc="-5" dirty="0">
                <a:solidFill>
                  <a:srgbClr val="FFFFFF"/>
                </a:solidFill>
                <a:latin typeface="Verdana"/>
                <a:cs typeface="Verdana"/>
              </a:rPr>
              <a:t>d  </a:t>
            </a:r>
            <a:r>
              <a:rPr sz="2200" b="1" spc="-60" dirty="0">
                <a:solidFill>
                  <a:srgbClr val="FFFFFF"/>
                </a:solidFill>
                <a:latin typeface="Verdana"/>
                <a:cs typeface="Verdana"/>
              </a:rPr>
              <a:t>efficiently.</a:t>
            </a:r>
            <a:endParaRPr sz="2200">
              <a:latin typeface="Verdana"/>
              <a:cs typeface="Verdana"/>
            </a:endParaRPr>
          </a:p>
        </p:txBody>
      </p:sp>
      <p:sp>
        <p:nvSpPr>
          <p:cNvPr id="14" name="object 14"/>
          <p:cNvSpPr txBox="1"/>
          <p:nvPr/>
        </p:nvSpPr>
        <p:spPr>
          <a:xfrm>
            <a:off x="683962" y="3421356"/>
            <a:ext cx="11330305" cy="1082675"/>
          </a:xfrm>
          <a:prstGeom prst="rect">
            <a:avLst/>
          </a:prstGeom>
        </p:spPr>
        <p:txBody>
          <a:bodyPr vert="horz" wrap="square" lIns="0" tIns="12700" rIns="0" bIns="0" rtlCol="0">
            <a:spAutoFit/>
          </a:bodyPr>
          <a:lstStyle/>
          <a:p>
            <a:pPr marL="12700" marR="5080">
              <a:lnSpc>
                <a:spcPct val="115599"/>
              </a:lnSpc>
              <a:spcBef>
                <a:spcPts val="100"/>
              </a:spcBef>
            </a:pPr>
            <a:r>
              <a:rPr sz="2000" b="1" spc="35" dirty="0">
                <a:solidFill>
                  <a:srgbClr val="FFFFFF"/>
                </a:solidFill>
                <a:latin typeface="Tahoma"/>
                <a:cs typeface="Tahoma"/>
              </a:rPr>
              <a:t>Businesses</a:t>
            </a:r>
            <a:r>
              <a:rPr sz="2000" b="1" spc="-35" dirty="0">
                <a:solidFill>
                  <a:srgbClr val="FFFFFF"/>
                </a:solidFill>
                <a:latin typeface="Tahoma"/>
                <a:cs typeface="Tahoma"/>
              </a:rPr>
              <a:t> </a:t>
            </a:r>
            <a:r>
              <a:rPr sz="2000" b="1" spc="10" dirty="0">
                <a:solidFill>
                  <a:srgbClr val="FFFFFF"/>
                </a:solidFill>
                <a:latin typeface="Tahoma"/>
                <a:cs typeface="Tahoma"/>
              </a:rPr>
              <a:t>are</a:t>
            </a:r>
            <a:r>
              <a:rPr sz="2000" b="1" spc="-35" dirty="0">
                <a:solidFill>
                  <a:srgbClr val="FFFFFF"/>
                </a:solidFill>
                <a:latin typeface="Tahoma"/>
                <a:cs typeface="Tahoma"/>
              </a:rPr>
              <a:t> </a:t>
            </a:r>
            <a:r>
              <a:rPr sz="2000" b="1" spc="30" dirty="0">
                <a:solidFill>
                  <a:srgbClr val="FFFFFF"/>
                </a:solidFill>
                <a:latin typeface="Tahoma"/>
                <a:cs typeface="Tahoma"/>
              </a:rPr>
              <a:t>evolving</a:t>
            </a:r>
            <a:r>
              <a:rPr sz="2000" b="1" spc="-30" dirty="0">
                <a:solidFill>
                  <a:srgbClr val="FFFFFF"/>
                </a:solidFill>
                <a:latin typeface="Tahoma"/>
                <a:cs typeface="Tahoma"/>
              </a:rPr>
              <a:t> </a:t>
            </a:r>
            <a:r>
              <a:rPr sz="2000" b="1" dirty="0">
                <a:solidFill>
                  <a:srgbClr val="FFFFFF"/>
                </a:solidFill>
                <a:latin typeface="Tahoma"/>
                <a:cs typeface="Tahoma"/>
              </a:rPr>
              <a:t>faster</a:t>
            </a:r>
            <a:r>
              <a:rPr sz="2000" b="1" spc="-35" dirty="0">
                <a:solidFill>
                  <a:srgbClr val="FFFFFF"/>
                </a:solidFill>
                <a:latin typeface="Tahoma"/>
                <a:cs typeface="Tahoma"/>
              </a:rPr>
              <a:t> </a:t>
            </a:r>
            <a:r>
              <a:rPr sz="2000" b="1" spc="45" dirty="0">
                <a:solidFill>
                  <a:srgbClr val="FFFFFF"/>
                </a:solidFill>
                <a:latin typeface="Tahoma"/>
                <a:cs typeface="Tahoma"/>
              </a:rPr>
              <a:t>than</a:t>
            </a:r>
            <a:r>
              <a:rPr sz="2000" b="1" spc="-30" dirty="0">
                <a:solidFill>
                  <a:srgbClr val="FFFFFF"/>
                </a:solidFill>
                <a:latin typeface="Tahoma"/>
                <a:cs typeface="Tahoma"/>
              </a:rPr>
              <a:t> </a:t>
            </a:r>
            <a:r>
              <a:rPr sz="2000" b="1" spc="15" dirty="0">
                <a:solidFill>
                  <a:srgbClr val="FFFFFF"/>
                </a:solidFill>
                <a:latin typeface="Tahoma"/>
                <a:cs typeface="Tahoma"/>
              </a:rPr>
              <a:t>ever</a:t>
            </a:r>
            <a:r>
              <a:rPr sz="2000" b="1" spc="-35" dirty="0">
                <a:solidFill>
                  <a:srgbClr val="FFFFFF"/>
                </a:solidFill>
                <a:latin typeface="Tahoma"/>
                <a:cs typeface="Tahoma"/>
              </a:rPr>
              <a:t> </a:t>
            </a:r>
            <a:r>
              <a:rPr sz="2000" b="1" spc="5" dirty="0">
                <a:solidFill>
                  <a:srgbClr val="FFFFFF"/>
                </a:solidFill>
                <a:latin typeface="Tahoma"/>
                <a:cs typeface="Tahoma"/>
              </a:rPr>
              <a:t>before,</a:t>
            </a:r>
            <a:r>
              <a:rPr sz="2000" b="1" spc="-30" dirty="0">
                <a:solidFill>
                  <a:srgbClr val="FFFFFF"/>
                </a:solidFill>
                <a:latin typeface="Tahoma"/>
                <a:cs typeface="Tahoma"/>
              </a:rPr>
              <a:t> </a:t>
            </a:r>
            <a:r>
              <a:rPr sz="2000" b="1" spc="60" dirty="0">
                <a:solidFill>
                  <a:srgbClr val="FFFFFF"/>
                </a:solidFill>
                <a:latin typeface="Tahoma"/>
                <a:cs typeface="Tahoma"/>
              </a:rPr>
              <a:t>which</a:t>
            </a:r>
            <a:r>
              <a:rPr sz="2000" b="1" spc="-35" dirty="0">
                <a:solidFill>
                  <a:srgbClr val="FFFFFF"/>
                </a:solidFill>
                <a:latin typeface="Tahoma"/>
                <a:cs typeface="Tahoma"/>
              </a:rPr>
              <a:t> </a:t>
            </a:r>
            <a:r>
              <a:rPr sz="2000" b="1" spc="-15" dirty="0">
                <a:solidFill>
                  <a:srgbClr val="FFFFFF"/>
                </a:solidFill>
                <a:latin typeface="Tahoma"/>
                <a:cs typeface="Tahoma"/>
              </a:rPr>
              <a:t>is</a:t>
            </a:r>
            <a:r>
              <a:rPr sz="2000" b="1" spc="-30" dirty="0">
                <a:solidFill>
                  <a:srgbClr val="FFFFFF"/>
                </a:solidFill>
                <a:latin typeface="Tahoma"/>
                <a:cs typeface="Tahoma"/>
              </a:rPr>
              <a:t> </a:t>
            </a:r>
            <a:r>
              <a:rPr sz="2000" b="1" spc="45" dirty="0">
                <a:solidFill>
                  <a:srgbClr val="FFFFFF"/>
                </a:solidFill>
                <a:latin typeface="Tahoma"/>
                <a:cs typeface="Tahoma"/>
              </a:rPr>
              <a:t>why</a:t>
            </a:r>
            <a:r>
              <a:rPr sz="2000" b="1" spc="-35" dirty="0">
                <a:solidFill>
                  <a:srgbClr val="FFFFFF"/>
                </a:solidFill>
                <a:latin typeface="Tahoma"/>
                <a:cs typeface="Tahoma"/>
              </a:rPr>
              <a:t> </a:t>
            </a:r>
            <a:r>
              <a:rPr sz="2000" b="1" spc="-25" dirty="0">
                <a:solidFill>
                  <a:srgbClr val="FFFFFF"/>
                </a:solidFill>
                <a:latin typeface="Tahoma"/>
                <a:cs typeface="Tahoma"/>
              </a:rPr>
              <a:t>it’s</a:t>
            </a:r>
            <a:r>
              <a:rPr sz="2000" b="1" spc="-30" dirty="0">
                <a:solidFill>
                  <a:srgbClr val="FFFFFF"/>
                </a:solidFill>
                <a:latin typeface="Tahoma"/>
                <a:cs typeface="Tahoma"/>
              </a:rPr>
              <a:t> </a:t>
            </a:r>
            <a:r>
              <a:rPr sz="2000" b="1" spc="45" dirty="0">
                <a:solidFill>
                  <a:srgbClr val="FFFFFF"/>
                </a:solidFill>
                <a:latin typeface="Tahoma"/>
                <a:cs typeface="Tahoma"/>
              </a:rPr>
              <a:t>important</a:t>
            </a:r>
            <a:r>
              <a:rPr sz="2000" b="1" spc="-35" dirty="0">
                <a:solidFill>
                  <a:srgbClr val="FFFFFF"/>
                </a:solidFill>
                <a:latin typeface="Tahoma"/>
                <a:cs typeface="Tahoma"/>
              </a:rPr>
              <a:t> </a:t>
            </a:r>
            <a:r>
              <a:rPr sz="2000" b="1" spc="30" dirty="0">
                <a:solidFill>
                  <a:srgbClr val="FFFFFF"/>
                </a:solidFill>
                <a:latin typeface="Tahoma"/>
                <a:cs typeface="Tahoma"/>
              </a:rPr>
              <a:t>to</a:t>
            </a:r>
            <a:r>
              <a:rPr sz="2000" b="1" spc="-30" dirty="0">
                <a:solidFill>
                  <a:srgbClr val="FFFFFF"/>
                </a:solidFill>
                <a:latin typeface="Tahoma"/>
                <a:cs typeface="Tahoma"/>
              </a:rPr>
              <a:t> </a:t>
            </a:r>
            <a:r>
              <a:rPr sz="2000" b="1" spc="35" dirty="0">
                <a:solidFill>
                  <a:srgbClr val="FFFFFF"/>
                </a:solidFill>
                <a:latin typeface="Tahoma"/>
                <a:cs typeface="Tahoma"/>
              </a:rPr>
              <a:t>have</a:t>
            </a:r>
            <a:r>
              <a:rPr sz="2000" b="1" spc="-35" dirty="0">
                <a:solidFill>
                  <a:srgbClr val="FFFFFF"/>
                </a:solidFill>
                <a:latin typeface="Tahoma"/>
                <a:cs typeface="Tahoma"/>
              </a:rPr>
              <a:t> </a:t>
            </a:r>
            <a:r>
              <a:rPr sz="2000" b="1" spc="50" dirty="0">
                <a:solidFill>
                  <a:srgbClr val="FFFFFF"/>
                </a:solidFill>
                <a:latin typeface="Tahoma"/>
                <a:cs typeface="Tahoma"/>
              </a:rPr>
              <a:t>an </a:t>
            </a:r>
            <a:r>
              <a:rPr sz="2000" b="1" spc="-570" dirty="0">
                <a:solidFill>
                  <a:srgbClr val="FFFFFF"/>
                </a:solidFill>
                <a:latin typeface="Tahoma"/>
                <a:cs typeface="Tahoma"/>
              </a:rPr>
              <a:t> </a:t>
            </a:r>
            <a:r>
              <a:rPr sz="2000" b="1" spc="20" dirty="0">
                <a:solidFill>
                  <a:srgbClr val="FFFFFF"/>
                </a:solidFill>
                <a:latin typeface="Tahoma"/>
                <a:cs typeface="Tahoma"/>
              </a:rPr>
              <a:t>efficient </a:t>
            </a:r>
            <a:r>
              <a:rPr sz="2000" b="1" spc="40" dirty="0">
                <a:solidFill>
                  <a:srgbClr val="FFFFFF"/>
                </a:solidFill>
                <a:latin typeface="Tahoma"/>
                <a:cs typeface="Tahoma"/>
              </a:rPr>
              <a:t>system </a:t>
            </a:r>
            <a:r>
              <a:rPr sz="2000" b="1" spc="30" dirty="0">
                <a:solidFill>
                  <a:srgbClr val="FFFFFF"/>
                </a:solidFill>
                <a:latin typeface="Tahoma"/>
                <a:cs typeface="Tahoma"/>
              </a:rPr>
              <a:t>that </a:t>
            </a:r>
            <a:r>
              <a:rPr sz="2000" b="1" spc="25" dirty="0">
                <a:solidFill>
                  <a:srgbClr val="FFFFFF"/>
                </a:solidFill>
                <a:latin typeface="Tahoma"/>
                <a:cs typeface="Tahoma"/>
              </a:rPr>
              <a:t>automates, </a:t>
            </a:r>
            <a:r>
              <a:rPr sz="2000" b="1" spc="10" dirty="0">
                <a:solidFill>
                  <a:srgbClr val="FFFFFF"/>
                </a:solidFill>
                <a:latin typeface="Tahoma"/>
                <a:cs typeface="Tahoma"/>
              </a:rPr>
              <a:t>integrates, </a:t>
            </a:r>
            <a:r>
              <a:rPr sz="2000" b="1" spc="70" dirty="0">
                <a:solidFill>
                  <a:srgbClr val="FFFFFF"/>
                </a:solidFill>
                <a:latin typeface="Tahoma"/>
                <a:cs typeface="Tahoma"/>
              </a:rPr>
              <a:t>and </a:t>
            </a:r>
            <a:r>
              <a:rPr sz="2000" b="1" spc="5" dirty="0">
                <a:solidFill>
                  <a:srgbClr val="FFFFFF"/>
                </a:solidFill>
                <a:latin typeface="Tahoma"/>
                <a:cs typeface="Tahoma"/>
              </a:rPr>
              <a:t>facilitates </a:t>
            </a:r>
            <a:r>
              <a:rPr sz="2000" b="1" spc="25" dirty="0">
                <a:solidFill>
                  <a:srgbClr val="FFFFFF"/>
                </a:solidFill>
                <a:latin typeface="Tahoma"/>
                <a:cs typeface="Tahoma"/>
              </a:rPr>
              <a:t>collaboration </a:t>
            </a:r>
            <a:r>
              <a:rPr sz="2000" b="1" spc="55" dirty="0">
                <a:solidFill>
                  <a:srgbClr val="FFFFFF"/>
                </a:solidFill>
                <a:latin typeface="Tahoma"/>
                <a:cs typeface="Tahoma"/>
              </a:rPr>
              <a:t>between </a:t>
            </a:r>
            <a:r>
              <a:rPr sz="2000" b="1" spc="60" dirty="0">
                <a:solidFill>
                  <a:srgbClr val="FFFFFF"/>
                </a:solidFill>
                <a:latin typeface="Tahoma"/>
                <a:cs typeface="Tahoma"/>
              </a:rPr>
              <a:t> </a:t>
            </a:r>
            <a:r>
              <a:rPr sz="2000" b="1" spc="30" dirty="0">
                <a:solidFill>
                  <a:srgbClr val="FFFFFF"/>
                </a:solidFill>
                <a:latin typeface="Tahoma"/>
                <a:cs typeface="Tahoma"/>
              </a:rPr>
              <a:t>everyone</a:t>
            </a:r>
            <a:r>
              <a:rPr sz="2000" b="1" spc="-40" dirty="0">
                <a:solidFill>
                  <a:srgbClr val="FFFFFF"/>
                </a:solidFill>
                <a:latin typeface="Tahoma"/>
                <a:cs typeface="Tahoma"/>
              </a:rPr>
              <a:t> </a:t>
            </a:r>
            <a:r>
              <a:rPr sz="2000" b="1" spc="45" dirty="0">
                <a:solidFill>
                  <a:srgbClr val="FFFFFF"/>
                </a:solidFill>
                <a:latin typeface="Tahoma"/>
                <a:cs typeface="Tahoma"/>
              </a:rPr>
              <a:t>form</a:t>
            </a:r>
            <a:r>
              <a:rPr sz="2000" b="1" spc="-35" dirty="0">
                <a:solidFill>
                  <a:srgbClr val="FFFFFF"/>
                </a:solidFill>
                <a:latin typeface="Tahoma"/>
                <a:cs typeface="Tahoma"/>
              </a:rPr>
              <a:t> </a:t>
            </a:r>
            <a:r>
              <a:rPr sz="2000" b="1" spc="50" dirty="0">
                <a:solidFill>
                  <a:srgbClr val="FFFFFF"/>
                </a:solidFill>
                <a:latin typeface="Tahoma"/>
                <a:cs typeface="Tahoma"/>
              </a:rPr>
              <a:t>employees</a:t>
            </a:r>
            <a:r>
              <a:rPr sz="2000" b="1" spc="-35" dirty="0">
                <a:solidFill>
                  <a:srgbClr val="FFFFFF"/>
                </a:solidFill>
                <a:latin typeface="Tahoma"/>
                <a:cs typeface="Tahoma"/>
              </a:rPr>
              <a:t> </a:t>
            </a:r>
            <a:r>
              <a:rPr sz="2000" b="1" spc="30" dirty="0">
                <a:solidFill>
                  <a:srgbClr val="FFFFFF"/>
                </a:solidFill>
                <a:latin typeface="Tahoma"/>
                <a:cs typeface="Tahoma"/>
              </a:rPr>
              <a:t>to</a:t>
            </a:r>
            <a:r>
              <a:rPr sz="2000" b="1" spc="-35" dirty="0">
                <a:solidFill>
                  <a:srgbClr val="FFFFFF"/>
                </a:solidFill>
                <a:latin typeface="Tahoma"/>
                <a:cs typeface="Tahoma"/>
              </a:rPr>
              <a:t> </a:t>
            </a:r>
            <a:r>
              <a:rPr sz="2000" b="1" spc="10" dirty="0">
                <a:solidFill>
                  <a:srgbClr val="FFFFFF"/>
                </a:solidFill>
                <a:latin typeface="Tahoma"/>
                <a:cs typeface="Tahoma"/>
              </a:rPr>
              <a:t>vendors.</a:t>
            </a:r>
            <a:endParaRPr sz="2000">
              <a:latin typeface="Tahoma"/>
              <a:cs typeface="Tahoma"/>
            </a:endParaRPr>
          </a:p>
        </p:txBody>
      </p:sp>
      <p:sp>
        <p:nvSpPr>
          <p:cNvPr id="15" name="object 15"/>
          <p:cNvSpPr txBox="1"/>
          <p:nvPr/>
        </p:nvSpPr>
        <p:spPr>
          <a:xfrm>
            <a:off x="683962" y="4789782"/>
            <a:ext cx="11329035" cy="1435100"/>
          </a:xfrm>
          <a:prstGeom prst="rect">
            <a:avLst/>
          </a:prstGeom>
        </p:spPr>
        <p:txBody>
          <a:bodyPr vert="horz" wrap="square" lIns="0" tIns="12700" rIns="0" bIns="0" rtlCol="0">
            <a:spAutoFit/>
          </a:bodyPr>
          <a:lstStyle/>
          <a:p>
            <a:pPr marL="12700" marR="5080">
              <a:lnSpc>
                <a:spcPct val="115599"/>
              </a:lnSpc>
              <a:spcBef>
                <a:spcPts val="100"/>
              </a:spcBef>
            </a:pPr>
            <a:r>
              <a:rPr sz="2000" b="1" spc="60" dirty="0">
                <a:solidFill>
                  <a:srgbClr val="FFFFFF"/>
                </a:solidFill>
                <a:latin typeface="Tahoma"/>
                <a:cs typeface="Tahoma"/>
              </a:rPr>
              <a:t>As</a:t>
            </a:r>
            <a:r>
              <a:rPr sz="2000" b="1" spc="-35" dirty="0">
                <a:solidFill>
                  <a:srgbClr val="FFFFFF"/>
                </a:solidFill>
                <a:latin typeface="Tahoma"/>
                <a:cs typeface="Tahoma"/>
              </a:rPr>
              <a:t> </a:t>
            </a:r>
            <a:r>
              <a:rPr sz="2000" b="1" spc="50" dirty="0">
                <a:solidFill>
                  <a:srgbClr val="FFFFFF"/>
                </a:solidFill>
                <a:latin typeface="Tahoma"/>
                <a:cs typeface="Tahoma"/>
              </a:rPr>
              <a:t>an</a:t>
            </a:r>
            <a:r>
              <a:rPr sz="2000" b="1" spc="-30" dirty="0">
                <a:solidFill>
                  <a:srgbClr val="FFFFFF"/>
                </a:solidFill>
                <a:latin typeface="Tahoma"/>
                <a:cs typeface="Tahoma"/>
              </a:rPr>
              <a:t> </a:t>
            </a:r>
            <a:r>
              <a:rPr sz="2000" b="1" spc="20" dirty="0">
                <a:solidFill>
                  <a:srgbClr val="FFFFFF"/>
                </a:solidFill>
                <a:latin typeface="Tahoma"/>
                <a:cs typeface="Tahoma"/>
              </a:rPr>
              <a:t>active</a:t>
            </a:r>
            <a:r>
              <a:rPr sz="2000" b="1" spc="-30" dirty="0">
                <a:solidFill>
                  <a:srgbClr val="FFFFFF"/>
                </a:solidFill>
                <a:latin typeface="Tahoma"/>
                <a:cs typeface="Tahoma"/>
              </a:rPr>
              <a:t> </a:t>
            </a:r>
            <a:r>
              <a:rPr sz="2000" b="1" spc="60" dirty="0">
                <a:solidFill>
                  <a:srgbClr val="FFFFFF"/>
                </a:solidFill>
                <a:latin typeface="Tahoma"/>
                <a:cs typeface="Tahoma"/>
              </a:rPr>
              <a:t>thought</a:t>
            </a:r>
            <a:r>
              <a:rPr sz="2000" b="1" spc="-30" dirty="0">
                <a:solidFill>
                  <a:srgbClr val="FFFFFF"/>
                </a:solidFill>
                <a:latin typeface="Tahoma"/>
                <a:cs typeface="Tahoma"/>
              </a:rPr>
              <a:t> </a:t>
            </a:r>
            <a:r>
              <a:rPr sz="2000" b="1" spc="25" dirty="0">
                <a:solidFill>
                  <a:srgbClr val="FFFFFF"/>
                </a:solidFill>
                <a:latin typeface="Tahoma"/>
                <a:cs typeface="Tahoma"/>
              </a:rPr>
              <a:t>leader</a:t>
            </a:r>
            <a:r>
              <a:rPr sz="2000" b="1" spc="-30" dirty="0">
                <a:solidFill>
                  <a:srgbClr val="FFFFFF"/>
                </a:solidFill>
                <a:latin typeface="Tahoma"/>
                <a:cs typeface="Tahoma"/>
              </a:rPr>
              <a:t> </a:t>
            </a:r>
            <a:r>
              <a:rPr sz="2000" b="1" spc="25" dirty="0">
                <a:solidFill>
                  <a:srgbClr val="FFFFFF"/>
                </a:solidFill>
                <a:latin typeface="Tahoma"/>
                <a:cs typeface="Tahoma"/>
              </a:rPr>
              <a:t>in</a:t>
            </a:r>
            <a:r>
              <a:rPr sz="2000" b="1" spc="-30" dirty="0">
                <a:solidFill>
                  <a:srgbClr val="FFFFFF"/>
                </a:solidFill>
                <a:latin typeface="Tahoma"/>
                <a:cs typeface="Tahoma"/>
              </a:rPr>
              <a:t> </a:t>
            </a:r>
            <a:r>
              <a:rPr sz="2000" b="1" spc="50" dirty="0">
                <a:solidFill>
                  <a:srgbClr val="FFFFFF"/>
                </a:solidFill>
                <a:latin typeface="Tahoma"/>
                <a:cs typeface="Tahoma"/>
              </a:rPr>
              <a:t>the</a:t>
            </a:r>
            <a:r>
              <a:rPr sz="2000" b="1" spc="-30" dirty="0">
                <a:solidFill>
                  <a:srgbClr val="FFFFFF"/>
                </a:solidFill>
                <a:latin typeface="Tahoma"/>
                <a:cs typeface="Tahoma"/>
              </a:rPr>
              <a:t> </a:t>
            </a:r>
            <a:r>
              <a:rPr sz="2000" b="1" spc="5" dirty="0">
                <a:solidFill>
                  <a:srgbClr val="FFFFFF"/>
                </a:solidFill>
                <a:latin typeface="Tahoma"/>
                <a:cs typeface="Tahoma"/>
              </a:rPr>
              <a:t>industry,</a:t>
            </a:r>
            <a:r>
              <a:rPr sz="2000" b="1" spc="-30" dirty="0">
                <a:solidFill>
                  <a:srgbClr val="FFFFFF"/>
                </a:solidFill>
                <a:latin typeface="Tahoma"/>
                <a:cs typeface="Tahoma"/>
              </a:rPr>
              <a:t> </a:t>
            </a:r>
            <a:r>
              <a:rPr sz="2000" b="1" spc="40" dirty="0">
                <a:solidFill>
                  <a:srgbClr val="FFFFFF"/>
                </a:solidFill>
                <a:latin typeface="Tahoma"/>
                <a:cs typeface="Tahoma"/>
              </a:rPr>
              <a:t>GreeneStep</a:t>
            </a:r>
            <a:r>
              <a:rPr sz="2000" b="1" spc="-35" dirty="0">
                <a:solidFill>
                  <a:srgbClr val="FFFFFF"/>
                </a:solidFill>
                <a:latin typeface="Tahoma"/>
                <a:cs typeface="Tahoma"/>
              </a:rPr>
              <a:t> </a:t>
            </a:r>
            <a:r>
              <a:rPr sz="2000" b="1" spc="60" dirty="0">
                <a:solidFill>
                  <a:srgbClr val="FFFFFF"/>
                </a:solidFill>
                <a:latin typeface="Tahoma"/>
                <a:cs typeface="Tahoma"/>
              </a:rPr>
              <a:t>embraces</a:t>
            </a:r>
            <a:r>
              <a:rPr sz="2000" b="1" spc="-30" dirty="0">
                <a:solidFill>
                  <a:srgbClr val="FFFFFF"/>
                </a:solidFill>
                <a:latin typeface="Tahoma"/>
                <a:cs typeface="Tahoma"/>
              </a:rPr>
              <a:t> </a:t>
            </a:r>
            <a:r>
              <a:rPr sz="2000" b="1" spc="40" dirty="0">
                <a:solidFill>
                  <a:srgbClr val="FFFFFF"/>
                </a:solidFill>
                <a:latin typeface="Tahoma"/>
                <a:cs typeface="Tahoma"/>
              </a:rPr>
              <a:t>these</a:t>
            </a:r>
            <a:r>
              <a:rPr sz="2000" b="1" spc="-30" dirty="0">
                <a:solidFill>
                  <a:srgbClr val="FFFFFF"/>
                </a:solidFill>
                <a:latin typeface="Tahoma"/>
                <a:cs typeface="Tahoma"/>
              </a:rPr>
              <a:t> </a:t>
            </a:r>
            <a:r>
              <a:rPr sz="2000" b="1" spc="45" dirty="0">
                <a:solidFill>
                  <a:srgbClr val="FFFFFF"/>
                </a:solidFill>
                <a:latin typeface="Tahoma"/>
                <a:cs typeface="Tahoma"/>
              </a:rPr>
              <a:t>technological </a:t>
            </a:r>
            <a:r>
              <a:rPr sz="2000" b="1" spc="-570" dirty="0">
                <a:solidFill>
                  <a:srgbClr val="FFFFFF"/>
                </a:solidFill>
                <a:latin typeface="Tahoma"/>
                <a:cs typeface="Tahoma"/>
              </a:rPr>
              <a:t> </a:t>
            </a:r>
            <a:r>
              <a:rPr sz="2000" b="1" spc="35" dirty="0">
                <a:solidFill>
                  <a:srgbClr val="FFFFFF"/>
                </a:solidFill>
                <a:latin typeface="Tahoma"/>
                <a:cs typeface="Tahoma"/>
              </a:rPr>
              <a:t>changes, </a:t>
            </a:r>
            <a:r>
              <a:rPr sz="2000" b="1" spc="50" dirty="0">
                <a:solidFill>
                  <a:srgbClr val="FFFFFF"/>
                </a:solidFill>
                <a:latin typeface="Tahoma"/>
                <a:cs typeface="Tahoma"/>
              </a:rPr>
              <a:t>by </a:t>
            </a:r>
            <a:r>
              <a:rPr sz="2000" b="1" spc="40" dirty="0">
                <a:solidFill>
                  <a:srgbClr val="FFFFFF"/>
                </a:solidFill>
                <a:latin typeface="Tahoma"/>
                <a:cs typeface="Tahoma"/>
              </a:rPr>
              <a:t>providing </a:t>
            </a:r>
            <a:r>
              <a:rPr sz="2000" b="1" spc="50" dirty="0">
                <a:solidFill>
                  <a:srgbClr val="FFFFFF"/>
                </a:solidFill>
                <a:latin typeface="Tahoma"/>
                <a:cs typeface="Tahoma"/>
              </a:rPr>
              <a:t>an </a:t>
            </a:r>
            <a:r>
              <a:rPr sz="2000" b="1" spc="40" dirty="0">
                <a:solidFill>
                  <a:srgbClr val="FFFFFF"/>
                </a:solidFill>
                <a:latin typeface="Tahoma"/>
                <a:cs typeface="Tahoma"/>
              </a:rPr>
              <a:t>integrated </a:t>
            </a:r>
            <a:r>
              <a:rPr sz="2000" b="1" spc="20" dirty="0">
                <a:solidFill>
                  <a:srgbClr val="FFFFFF"/>
                </a:solidFill>
                <a:latin typeface="Tahoma"/>
                <a:cs typeface="Tahoma"/>
              </a:rPr>
              <a:t>suite </a:t>
            </a:r>
            <a:r>
              <a:rPr sz="2000" b="1" spc="10" dirty="0">
                <a:solidFill>
                  <a:srgbClr val="FFFFFF"/>
                </a:solidFill>
                <a:latin typeface="Tahoma"/>
                <a:cs typeface="Tahoma"/>
              </a:rPr>
              <a:t>of </a:t>
            </a:r>
            <a:r>
              <a:rPr sz="2000" b="1" spc="20" dirty="0">
                <a:solidFill>
                  <a:srgbClr val="FFFFFF"/>
                </a:solidFill>
                <a:latin typeface="Tahoma"/>
                <a:cs typeface="Tahoma"/>
              </a:rPr>
              <a:t>solutions </a:t>
            </a:r>
            <a:r>
              <a:rPr sz="2000" b="1" spc="30" dirty="0">
                <a:solidFill>
                  <a:srgbClr val="FFFFFF"/>
                </a:solidFill>
                <a:latin typeface="Tahoma"/>
                <a:cs typeface="Tahoma"/>
              </a:rPr>
              <a:t>that </a:t>
            </a:r>
            <a:r>
              <a:rPr sz="2000" b="1" spc="50" dirty="0">
                <a:solidFill>
                  <a:srgbClr val="FFFFFF"/>
                </a:solidFill>
                <a:latin typeface="Tahoma"/>
                <a:cs typeface="Tahoma"/>
              </a:rPr>
              <a:t>help </a:t>
            </a:r>
            <a:r>
              <a:rPr sz="2000" b="1" spc="35" dirty="0">
                <a:solidFill>
                  <a:srgbClr val="FFFFFF"/>
                </a:solidFill>
                <a:latin typeface="Tahoma"/>
                <a:cs typeface="Tahoma"/>
              </a:rPr>
              <a:t>consolidate </a:t>
            </a:r>
            <a:r>
              <a:rPr sz="2000" b="1" spc="20" dirty="0">
                <a:solidFill>
                  <a:srgbClr val="FFFFFF"/>
                </a:solidFill>
                <a:latin typeface="Tahoma"/>
                <a:cs typeface="Tahoma"/>
              </a:rPr>
              <a:t>your </a:t>
            </a:r>
            <a:r>
              <a:rPr sz="2000" b="1" spc="25" dirty="0">
                <a:solidFill>
                  <a:srgbClr val="FFFFFF"/>
                </a:solidFill>
                <a:latin typeface="Tahoma"/>
                <a:cs typeface="Tahoma"/>
              </a:rPr>
              <a:t> </a:t>
            </a:r>
            <a:r>
              <a:rPr sz="2000" b="1" spc="50" dirty="0">
                <a:solidFill>
                  <a:srgbClr val="FFFFFF"/>
                </a:solidFill>
                <a:latin typeface="Tahoma"/>
                <a:cs typeface="Tahoma"/>
              </a:rPr>
              <a:t>company’s </a:t>
            </a:r>
            <a:r>
              <a:rPr sz="2000" b="1" spc="30" dirty="0">
                <a:solidFill>
                  <a:srgbClr val="FFFFFF"/>
                </a:solidFill>
                <a:latin typeface="Tahoma"/>
                <a:cs typeface="Tahoma"/>
              </a:rPr>
              <a:t>operations </a:t>
            </a:r>
            <a:r>
              <a:rPr sz="2000" b="1" spc="45" dirty="0">
                <a:solidFill>
                  <a:srgbClr val="FFFFFF"/>
                </a:solidFill>
                <a:latin typeface="Tahoma"/>
                <a:cs typeface="Tahoma"/>
              </a:rPr>
              <a:t>from </a:t>
            </a:r>
            <a:r>
              <a:rPr sz="2000" b="1" spc="-15" dirty="0">
                <a:solidFill>
                  <a:srgbClr val="FFFFFF"/>
                </a:solidFill>
                <a:latin typeface="Tahoma"/>
                <a:cs typeface="Tahoma"/>
              </a:rPr>
              <a:t>all </a:t>
            </a:r>
            <a:r>
              <a:rPr sz="2000" b="1" spc="10" dirty="0">
                <a:solidFill>
                  <a:srgbClr val="FFFFFF"/>
                </a:solidFill>
                <a:latin typeface="Tahoma"/>
                <a:cs typeface="Tahoma"/>
              </a:rPr>
              <a:t>angles. </a:t>
            </a:r>
            <a:r>
              <a:rPr sz="2000" b="1" spc="70" dirty="0">
                <a:solidFill>
                  <a:srgbClr val="FFFFFF"/>
                </a:solidFill>
                <a:latin typeface="Tahoma"/>
                <a:cs typeface="Tahoma"/>
              </a:rPr>
              <a:t>By </a:t>
            </a:r>
            <a:r>
              <a:rPr sz="2000" b="1" spc="35" dirty="0">
                <a:solidFill>
                  <a:srgbClr val="FFFFFF"/>
                </a:solidFill>
                <a:latin typeface="Tahoma"/>
                <a:cs typeface="Tahoma"/>
              </a:rPr>
              <a:t>leveraging </a:t>
            </a:r>
            <a:r>
              <a:rPr sz="2000" b="1" spc="30" dirty="0">
                <a:solidFill>
                  <a:srgbClr val="FFFFFF"/>
                </a:solidFill>
                <a:latin typeface="Tahoma"/>
                <a:cs typeface="Tahoma"/>
              </a:rPr>
              <a:t>our powerful </a:t>
            </a:r>
            <a:r>
              <a:rPr sz="2000" b="1" spc="80" dirty="0">
                <a:solidFill>
                  <a:srgbClr val="FFFFFF"/>
                </a:solidFill>
                <a:latin typeface="Tahoma"/>
                <a:cs typeface="Tahoma"/>
              </a:rPr>
              <a:t>ERP </a:t>
            </a:r>
            <a:r>
              <a:rPr sz="2000" b="1" spc="35" dirty="0">
                <a:solidFill>
                  <a:srgbClr val="FFFFFF"/>
                </a:solidFill>
                <a:latin typeface="Tahoma"/>
                <a:cs typeface="Tahoma"/>
              </a:rPr>
              <a:t>platform </a:t>
            </a:r>
            <a:r>
              <a:rPr sz="2000" b="1" spc="70" dirty="0">
                <a:solidFill>
                  <a:srgbClr val="FFFFFF"/>
                </a:solidFill>
                <a:latin typeface="Tahoma"/>
                <a:cs typeface="Tahoma"/>
              </a:rPr>
              <a:t>and </a:t>
            </a:r>
            <a:r>
              <a:rPr sz="2000" b="1" spc="75" dirty="0">
                <a:solidFill>
                  <a:srgbClr val="FFFFFF"/>
                </a:solidFill>
                <a:latin typeface="Tahoma"/>
                <a:cs typeface="Tahoma"/>
              </a:rPr>
              <a:t> </a:t>
            </a:r>
            <a:r>
              <a:rPr sz="2000" b="1" spc="25" dirty="0">
                <a:solidFill>
                  <a:srgbClr val="FFFFFF"/>
                </a:solidFill>
                <a:latin typeface="Tahoma"/>
                <a:cs typeface="Tahoma"/>
              </a:rPr>
              <a:t>collaboration</a:t>
            </a:r>
            <a:r>
              <a:rPr sz="2000" b="1" spc="-35" dirty="0">
                <a:solidFill>
                  <a:srgbClr val="FFFFFF"/>
                </a:solidFill>
                <a:latin typeface="Tahoma"/>
                <a:cs typeface="Tahoma"/>
              </a:rPr>
              <a:t> </a:t>
            </a:r>
            <a:r>
              <a:rPr sz="2000" b="1" spc="-10" dirty="0">
                <a:solidFill>
                  <a:srgbClr val="FFFFFF"/>
                </a:solidFill>
                <a:latin typeface="Tahoma"/>
                <a:cs typeface="Tahoma"/>
              </a:rPr>
              <a:t>tools,</a:t>
            </a:r>
            <a:r>
              <a:rPr sz="2000" b="1" spc="-30" dirty="0">
                <a:solidFill>
                  <a:srgbClr val="FFFFFF"/>
                </a:solidFill>
                <a:latin typeface="Tahoma"/>
                <a:cs typeface="Tahoma"/>
              </a:rPr>
              <a:t> </a:t>
            </a:r>
            <a:r>
              <a:rPr sz="2000" b="1" spc="30" dirty="0">
                <a:solidFill>
                  <a:srgbClr val="FFFFFF"/>
                </a:solidFill>
                <a:latin typeface="Tahoma"/>
                <a:cs typeface="Tahoma"/>
              </a:rPr>
              <a:t>business</a:t>
            </a:r>
            <a:r>
              <a:rPr sz="2000" b="1" spc="-30" dirty="0">
                <a:solidFill>
                  <a:srgbClr val="FFFFFF"/>
                </a:solidFill>
                <a:latin typeface="Tahoma"/>
                <a:cs typeface="Tahoma"/>
              </a:rPr>
              <a:t> </a:t>
            </a:r>
            <a:r>
              <a:rPr sz="2000" b="1" spc="30" dirty="0">
                <a:solidFill>
                  <a:srgbClr val="FFFFFF"/>
                </a:solidFill>
                <a:latin typeface="Tahoma"/>
                <a:cs typeface="Tahoma"/>
              </a:rPr>
              <a:t>owners</a:t>
            </a:r>
            <a:r>
              <a:rPr sz="2000" b="1" spc="-30" dirty="0">
                <a:solidFill>
                  <a:srgbClr val="FFFFFF"/>
                </a:solidFill>
                <a:latin typeface="Tahoma"/>
                <a:cs typeface="Tahoma"/>
              </a:rPr>
              <a:t> </a:t>
            </a:r>
            <a:r>
              <a:rPr sz="2000" b="1" spc="65" dirty="0">
                <a:solidFill>
                  <a:srgbClr val="FFFFFF"/>
                </a:solidFill>
                <a:latin typeface="Tahoma"/>
                <a:cs typeface="Tahoma"/>
              </a:rPr>
              <a:t>can</a:t>
            </a:r>
            <a:r>
              <a:rPr sz="2000" b="1" spc="-35" dirty="0">
                <a:solidFill>
                  <a:srgbClr val="FFFFFF"/>
                </a:solidFill>
                <a:latin typeface="Tahoma"/>
                <a:cs typeface="Tahoma"/>
              </a:rPr>
              <a:t> </a:t>
            </a:r>
            <a:r>
              <a:rPr sz="2000" b="1" spc="40" dirty="0">
                <a:solidFill>
                  <a:srgbClr val="FFFFFF"/>
                </a:solidFill>
                <a:latin typeface="Tahoma"/>
                <a:cs typeface="Tahoma"/>
              </a:rPr>
              <a:t>run</a:t>
            </a:r>
            <a:r>
              <a:rPr sz="2000" b="1" spc="-30" dirty="0">
                <a:solidFill>
                  <a:srgbClr val="FFFFFF"/>
                </a:solidFill>
                <a:latin typeface="Tahoma"/>
                <a:cs typeface="Tahoma"/>
              </a:rPr>
              <a:t> </a:t>
            </a:r>
            <a:r>
              <a:rPr sz="2000" b="1" spc="15" dirty="0">
                <a:solidFill>
                  <a:srgbClr val="FFFFFF"/>
                </a:solidFill>
                <a:latin typeface="Tahoma"/>
                <a:cs typeface="Tahoma"/>
              </a:rPr>
              <a:t>their</a:t>
            </a:r>
            <a:r>
              <a:rPr sz="2000" b="1" spc="-30" dirty="0">
                <a:solidFill>
                  <a:srgbClr val="FFFFFF"/>
                </a:solidFill>
                <a:latin typeface="Tahoma"/>
                <a:cs typeface="Tahoma"/>
              </a:rPr>
              <a:t> </a:t>
            </a:r>
            <a:r>
              <a:rPr sz="2000" b="1" spc="30" dirty="0">
                <a:solidFill>
                  <a:srgbClr val="FFFFFF"/>
                </a:solidFill>
                <a:latin typeface="Tahoma"/>
                <a:cs typeface="Tahoma"/>
              </a:rPr>
              <a:t>business</a:t>
            </a:r>
            <a:r>
              <a:rPr sz="2000" b="1" spc="-30" dirty="0">
                <a:solidFill>
                  <a:srgbClr val="FFFFFF"/>
                </a:solidFill>
                <a:latin typeface="Tahoma"/>
                <a:cs typeface="Tahoma"/>
              </a:rPr>
              <a:t> </a:t>
            </a:r>
            <a:r>
              <a:rPr sz="2000" b="1" spc="45" dirty="0">
                <a:solidFill>
                  <a:srgbClr val="FFFFFF"/>
                </a:solidFill>
                <a:latin typeface="Tahoma"/>
                <a:cs typeface="Tahoma"/>
              </a:rPr>
              <a:t>from</a:t>
            </a:r>
            <a:r>
              <a:rPr sz="2000" b="1" spc="-30" dirty="0">
                <a:solidFill>
                  <a:srgbClr val="FFFFFF"/>
                </a:solidFill>
                <a:latin typeface="Tahoma"/>
                <a:cs typeface="Tahoma"/>
              </a:rPr>
              <a:t> </a:t>
            </a:r>
            <a:r>
              <a:rPr sz="2000" b="1" spc="15" dirty="0">
                <a:solidFill>
                  <a:srgbClr val="FFFFFF"/>
                </a:solidFill>
                <a:latin typeface="Tahoma"/>
                <a:cs typeface="Tahoma"/>
              </a:rPr>
              <a:t>anywhere.</a:t>
            </a:r>
            <a:endParaRPr sz="2000">
              <a:latin typeface="Tahoma"/>
              <a:cs typeface="Tahoma"/>
            </a:endParaRPr>
          </a:p>
        </p:txBody>
      </p:sp>
      <p:sp>
        <p:nvSpPr>
          <p:cNvPr id="16" name="object 16"/>
          <p:cNvSpPr txBox="1"/>
          <p:nvPr/>
        </p:nvSpPr>
        <p:spPr>
          <a:xfrm>
            <a:off x="683962" y="6510633"/>
            <a:ext cx="11294110" cy="1082675"/>
          </a:xfrm>
          <a:prstGeom prst="rect">
            <a:avLst/>
          </a:prstGeom>
        </p:spPr>
        <p:txBody>
          <a:bodyPr vert="horz" wrap="square" lIns="0" tIns="12700" rIns="0" bIns="0" rtlCol="0">
            <a:spAutoFit/>
          </a:bodyPr>
          <a:lstStyle/>
          <a:p>
            <a:pPr marL="12700" marR="5080">
              <a:lnSpc>
                <a:spcPct val="115599"/>
              </a:lnSpc>
              <a:spcBef>
                <a:spcPts val="100"/>
              </a:spcBef>
            </a:pPr>
            <a:r>
              <a:rPr sz="2000" b="1" spc="70" dirty="0">
                <a:solidFill>
                  <a:srgbClr val="FFFFFF"/>
                </a:solidFill>
                <a:latin typeface="Tahoma"/>
                <a:cs typeface="Tahoma"/>
              </a:rPr>
              <a:t>With</a:t>
            </a:r>
            <a:r>
              <a:rPr sz="2000" b="1" spc="-35" dirty="0">
                <a:solidFill>
                  <a:srgbClr val="FFFFFF"/>
                </a:solidFill>
                <a:latin typeface="Tahoma"/>
                <a:cs typeface="Tahoma"/>
              </a:rPr>
              <a:t> </a:t>
            </a:r>
            <a:r>
              <a:rPr sz="2000" b="1" spc="15" dirty="0">
                <a:solidFill>
                  <a:srgbClr val="FFFFFF"/>
                </a:solidFill>
                <a:latin typeface="Tahoma"/>
                <a:cs typeface="Tahoma"/>
              </a:rPr>
              <a:t>over</a:t>
            </a:r>
            <a:r>
              <a:rPr sz="2000" b="1" spc="-30" dirty="0">
                <a:solidFill>
                  <a:srgbClr val="FFFFFF"/>
                </a:solidFill>
                <a:latin typeface="Tahoma"/>
                <a:cs typeface="Tahoma"/>
              </a:rPr>
              <a:t> </a:t>
            </a:r>
            <a:r>
              <a:rPr sz="2000" b="1" spc="40" dirty="0">
                <a:solidFill>
                  <a:srgbClr val="FFFFFF"/>
                </a:solidFill>
                <a:latin typeface="Tahoma"/>
                <a:cs typeface="Tahoma"/>
              </a:rPr>
              <a:t>two</a:t>
            </a:r>
            <a:r>
              <a:rPr sz="2000" b="1" spc="-30" dirty="0">
                <a:solidFill>
                  <a:srgbClr val="FFFFFF"/>
                </a:solidFill>
                <a:latin typeface="Tahoma"/>
                <a:cs typeface="Tahoma"/>
              </a:rPr>
              <a:t> </a:t>
            </a:r>
            <a:r>
              <a:rPr sz="2000" b="1" spc="60" dirty="0">
                <a:solidFill>
                  <a:srgbClr val="FFFFFF"/>
                </a:solidFill>
                <a:latin typeface="Tahoma"/>
                <a:cs typeface="Tahoma"/>
              </a:rPr>
              <a:t>decades</a:t>
            </a:r>
            <a:r>
              <a:rPr sz="2000" b="1" spc="-30" dirty="0">
                <a:solidFill>
                  <a:srgbClr val="FFFFFF"/>
                </a:solidFill>
                <a:latin typeface="Tahoma"/>
                <a:cs typeface="Tahoma"/>
              </a:rPr>
              <a:t> </a:t>
            </a:r>
            <a:r>
              <a:rPr sz="2000" b="1" spc="10" dirty="0">
                <a:solidFill>
                  <a:srgbClr val="FFFFFF"/>
                </a:solidFill>
                <a:latin typeface="Tahoma"/>
                <a:cs typeface="Tahoma"/>
              </a:rPr>
              <a:t>of</a:t>
            </a:r>
            <a:r>
              <a:rPr sz="2000" b="1" spc="-30" dirty="0">
                <a:solidFill>
                  <a:srgbClr val="FFFFFF"/>
                </a:solidFill>
                <a:latin typeface="Tahoma"/>
                <a:cs typeface="Tahoma"/>
              </a:rPr>
              <a:t> </a:t>
            </a:r>
            <a:r>
              <a:rPr sz="2000" b="1" spc="35" dirty="0">
                <a:solidFill>
                  <a:srgbClr val="FFFFFF"/>
                </a:solidFill>
                <a:latin typeface="Tahoma"/>
                <a:cs typeface="Tahoma"/>
              </a:rPr>
              <a:t>techno-functional</a:t>
            </a:r>
            <a:r>
              <a:rPr sz="2000" b="1" spc="-30" dirty="0">
                <a:solidFill>
                  <a:srgbClr val="FFFFFF"/>
                </a:solidFill>
                <a:latin typeface="Tahoma"/>
                <a:cs typeface="Tahoma"/>
              </a:rPr>
              <a:t> </a:t>
            </a:r>
            <a:r>
              <a:rPr sz="2000" b="1" spc="20" dirty="0">
                <a:solidFill>
                  <a:srgbClr val="FFFFFF"/>
                </a:solidFill>
                <a:latin typeface="Tahoma"/>
                <a:cs typeface="Tahoma"/>
              </a:rPr>
              <a:t>experience,</a:t>
            </a:r>
            <a:r>
              <a:rPr sz="2000" b="1" spc="-30" dirty="0">
                <a:solidFill>
                  <a:srgbClr val="FFFFFF"/>
                </a:solidFill>
                <a:latin typeface="Tahoma"/>
                <a:cs typeface="Tahoma"/>
              </a:rPr>
              <a:t> </a:t>
            </a:r>
            <a:r>
              <a:rPr sz="2000" b="1" spc="40" dirty="0">
                <a:solidFill>
                  <a:srgbClr val="FFFFFF"/>
                </a:solidFill>
                <a:latin typeface="Tahoma"/>
                <a:cs typeface="Tahoma"/>
              </a:rPr>
              <a:t>GreeneStep</a:t>
            </a:r>
            <a:r>
              <a:rPr sz="2000" b="1" spc="-30" dirty="0">
                <a:solidFill>
                  <a:srgbClr val="FFFFFF"/>
                </a:solidFill>
                <a:latin typeface="Tahoma"/>
                <a:cs typeface="Tahoma"/>
              </a:rPr>
              <a:t> </a:t>
            </a:r>
            <a:r>
              <a:rPr sz="2000" b="1" spc="30" dirty="0">
                <a:solidFill>
                  <a:srgbClr val="FFFFFF"/>
                </a:solidFill>
                <a:latin typeface="Tahoma"/>
                <a:cs typeface="Tahoma"/>
              </a:rPr>
              <a:t>has</a:t>
            </a:r>
            <a:r>
              <a:rPr sz="2000" b="1" spc="-30" dirty="0">
                <a:solidFill>
                  <a:srgbClr val="FFFFFF"/>
                </a:solidFill>
                <a:latin typeface="Tahoma"/>
                <a:cs typeface="Tahoma"/>
              </a:rPr>
              <a:t> </a:t>
            </a:r>
            <a:r>
              <a:rPr sz="2000" b="1" spc="60" dirty="0">
                <a:solidFill>
                  <a:srgbClr val="FFFFFF"/>
                </a:solidFill>
                <a:latin typeface="Tahoma"/>
                <a:cs typeface="Tahoma"/>
              </a:rPr>
              <a:t>helped</a:t>
            </a:r>
            <a:r>
              <a:rPr sz="2000" b="1" spc="-30" dirty="0">
                <a:solidFill>
                  <a:srgbClr val="FFFFFF"/>
                </a:solidFill>
                <a:latin typeface="Tahoma"/>
                <a:cs typeface="Tahoma"/>
              </a:rPr>
              <a:t> </a:t>
            </a:r>
            <a:r>
              <a:rPr sz="2000" b="1" spc="65" dirty="0">
                <a:solidFill>
                  <a:srgbClr val="FFFFFF"/>
                </a:solidFill>
                <a:latin typeface="Tahoma"/>
                <a:cs typeface="Tahoma"/>
              </a:rPr>
              <a:t>more </a:t>
            </a:r>
            <a:r>
              <a:rPr sz="2000" b="1" spc="-575" dirty="0">
                <a:solidFill>
                  <a:srgbClr val="FFFFFF"/>
                </a:solidFill>
                <a:latin typeface="Tahoma"/>
                <a:cs typeface="Tahoma"/>
              </a:rPr>
              <a:t> </a:t>
            </a:r>
            <a:r>
              <a:rPr sz="2000" b="1" spc="45" dirty="0">
                <a:solidFill>
                  <a:srgbClr val="FFFFFF"/>
                </a:solidFill>
                <a:latin typeface="Tahoma"/>
                <a:cs typeface="Tahoma"/>
              </a:rPr>
              <a:t>than </a:t>
            </a:r>
            <a:r>
              <a:rPr sz="2000" b="1" spc="-190" dirty="0">
                <a:solidFill>
                  <a:srgbClr val="FFFFFF"/>
                </a:solidFill>
                <a:latin typeface="Tahoma"/>
                <a:cs typeface="Tahoma"/>
              </a:rPr>
              <a:t>130 </a:t>
            </a:r>
            <a:r>
              <a:rPr sz="2000" b="1" spc="35" dirty="0">
                <a:solidFill>
                  <a:srgbClr val="FFFFFF"/>
                </a:solidFill>
                <a:latin typeface="Tahoma"/>
                <a:cs typeface="Tahoma"/>
              </a:rPr>
              <a:t>valued </a:t>
            </a:r>
            <a:r>
              <a:rPr sz="2000" b="1" spc="50" dirty="0">
                <a:solidFill>
                  <a:srgbClr val="FFFFFF"/>
                </a:solidFill>
                <a:latin typeface="Tahoma"/>
                <a:cs typeface="Tahoma"/>
              </a:rPr>
              <a:t>customers </a:t>
            </a:r>
            <a:r>
              <a:rPr sz="2000" b="1" spc="20" dirty="0">
                <a:solidFill>
                  <a:srgbClr val="FFFFFF"/>
                </a:solidFill>
                <a:latin typeface="Tahoma"/>
                <a:cs typeface="Tahoma"/>
              </a:rPr>
              <a:t>worldwide, </a:t>
            </a:r>
            <a:r>
              <a:rPr sz="2000" b="1" spc="40" dirty="0">
                <a:solidFill>
                  <a:srgbClr val="FFFFFF"/>
                </a:solidFill>
                <a:latin typeface="Tahoma"/>
                <a:cs typeface="Tahoma"/>
              </a:rPr>
              <a:t>propelling </a:t>
            </a:r>
            <a:r>
              <a:rPr sz="2000" b="1" spc="15" dirty="0">
                <a:solidFill>
                  <a:srgbClr val="FFFFFF"/>
                </a:solidFill>
                <a:latin typeface="Tahoma"/>
                <a:cs typeface="Tahoma"/>
              </a:rPr>
              <a:t>their </a:t>
            </a:r>
            <a:r>
              <a:rPr sz="2000" b="1" spc="30" dirty="0">
                <a:solidFill>
                  <a:srgbClr val="FFFFFF"/>
                </a:solidFill>
                <a:latin typeface="Tahoma"/>
                <a:cs typeface="Tahoma"/>
              </a:rPr>
              <a:t>business to </a:t>
            </a:r>
            <a:r>
              <a:rPr sz="2000" b="1" spc="50" dirty="0">
                <a:solidFill>
                  <a:srgbClr val="FFFFFF"/>
                </a:solidFill>
                <a:latin typeface="Tahoma"/>
                <a:cs typeface="Tahoma"/>
              </a:rPr>
              <a:t>the </a:t>
            </a:r>
            <a:r>
              <a:rPr sz="2000" b="1" spc="20" dirty="0">
                <a:solidFill>
                  <a:srgbClr val="FFFFFF"/>
                </a:solidFill>
                <a:latin typeface="Tahoma"/>
                <a:cs typeface="Tahoma"/>
              </a:rPr>
              <a:t>next </a:t>
            </a:r>
            <a:r>
              <a:rPr sz="2000" b="1" spc="5" dirty="0">
                <a:solidFill>
                  <a:srgbClr val="FFFFFF"/>
                </a:solidFill>
                <a:latin typeface="Tahoma"/>
                <a:cs typeface="Tahoma"/>
              </a:rPr>
              <a:t>level </a:t>
            </a:r>
            <a:r>
              <a:rPr sz="2000" b="1" spc="30" dirty="0">
                <a:solidFill>
                  <a:srgbClr val="FFFFFF"/>
                </a:solidFill>
                <a:latin typeface="Tahoma"/>
                <a:cs typeface="Tahoma"/>
              </a:rPr>
              <a:t>with </a:t>
            </a:r>
            <a:r>
              <a:rPr sz="2000" b="1" spc="-575" dirty="0">
                <a:solidFill>
                  <a:srgbClr val="FFFFFF"/>
                </a:solidFill>
                <a:latin typeface="Tahoma"/>
                <a:cs typeface="Tahoma"/>
              </a:rPr>
              <a:t> </a:t>
            </a:r>
            <a:r>
              <a:rPr sz="2000" b="1" spc="30" dirty="0">
                <a:solidFill>
                  <a:srgbClr val="FFFFFF"/>
                </a:solidFill>
                <a:latin typeface="Tahoma"/>
                <a:cs typeface="Tahoma"/>
              </a:rPr>
              <a:t>our</a:t>
            </a:r>
            <a:r>
              <a:rPr sz="2000" b="1" spc="-35" dirty="0">
                <a:solidFill>
                  <a:srgbClr val="FFFFFF"/>
                </a:solidFill>
                <a:latin typeface="Tahoma"/>
                <a:cs typeface="Tahoma"/>
              </a:rPr>
              <a:t> </a:t>
            </a:r>
            <a:r>
              <a:rPr sz="2000" b="1" spc="15" dirty="0">
                <a:solidFill>
                  <a:srgbClr val="FFFFFF"/>
                </a:solidFill>
                <a:latin typeface="Tahoma"/>
                <a:cs typeface="Tahoma"/>
              </a:rPr>
              <a:t>state</a:t>
            </a:r>
            <a:r>
              <a:rPr sz="2000" b="1" spc="-35" dirty="0">
                <a:solidFill>
                  <a:srgbClr val="FFFFFF"/>
                </a:solidFill>
                <a:latin typeface="Tahoma"/>
                <a:cs typeface="Tahoma"/>
              </a:rPr>
              <a:t> </a:t>
            </a:r>
            <a:r>
              <a:rPr sz="2000" b="1" spc="10" dirty="0">
                <a:solidFill>
                  <a:srgbClr val="FFFFFF"/>
                </a:solidFill>
                <a:latin typeface="Tahoma"/>
                <a:cs typeface="Tahoma"/>
              </a:rPr>
              <a:t>of</a:t>
            </a:r>
            <a:r>
              <a:rPr sz="2000" b="1" spc="-35" dirty="0">
                <a:solidFill>
                  <a:srgbClr val="FFFFFF"/>
                </a:solidFill>
                <a:latin typeface="Tahoma"/>
                <a:cs typeface="Tahoma"/>
              </a:rPr>
              <a:t> </a:t>
            </a:r>
            <a:r>
              <a:rPr sz="2000" b="1" spc="50" dirty="0">
                <a:solidFill>
                  <a:srgbClr val="FFFFFF"/>
                </a:solidFill>
                <a:latin typeface="Tahoma"/>
                <a:cs typeface="Tahoma"/>
              </a:rPr>
              <a:t>the</a:t>
            </a:r>
            <a:r>
              <a:rPr sz="2000" b="1" spc="-35" dirty="0">
                <a:solidFill>
                  <a:srgbClr val="FFFFFF"/>
                </a:solidFill>
                <a:latin typeface="Tahoma"/>
                <a:cs typeface="Tahoma"/>
              </a:rPr>
              <a:t> </a:t>
            </a:r>
            <a:r>
              <a:rPr sz="2000" b="1" spc="-5" dirty="0">
                <a:solidFill>
                  <a:srgbClr val="FFFFFF"/>
                </a:solidFill>
                <a:latin typeface="Tahoma"/>
                <a:cs typeface="Tahoma"/>
              </a:rPr>
              <a:t>art</a:t>
            </a:r>
            <a:r>
              <a:rPr sz="2000" b="1" spc="-35" dirty="0">
                <a:solidFill>
                  <a:srgbClr val="FFFFFF"/>
                </a:solidFill>
                <a:latin typeface="Tahoma"/>
                <a:cs typeface="Tahoma"/>
              </a:rPr>
              <a:t> </a:t>
            </a:r>
            <a:r>
              <a:rPr sz="2000" b="1" spc="20" dirty="0">
                <a:solidFill>
                  <a:srgbClr val="FFFFFF"/>
                </a:solidFill>
                <a:latin typeface="Tahoma"/>
                <a:cs typeface="Tahoma"/>
              </a:rPr>
              <a:t>solutions</a:t>
            </a:r>
            <a:r>
              <a:rPr sz="2000" b="1" spc="-35" dirty="0">
                <a:solidFill>
                  <a:srgbClr val="FFFFFF"/>
                </a:solidFill>
                <a:latin typeface="Tahoma"/>
                <a:cs typeface="Tahoma"/>
              </a:rPr>
              <a:t> </a:t>
            </a:r>
            <a:r>
              <a:rPr sz="2000" b="1" spc="70" dirty="0">
                <a:solidFill>
                  <a:srgbClr val="FFFFFF"/>
                </a:solidFill>
                <a:latin typeface="Tahoma"/>
                <a:cs typeface="Tahoma"/>
              </a:rPr>
              <a:t>and</a:t>
            </a:r>
            <a:r>
              <a:rPr sz="2000" b="1" spc="-35" dirty="0">
                <a:solidFill>
                  <a:srgbClr val="FFFFFF"/>
                </a:solidFill>
                <a:latin typeface="Tahoma"/>
                <a:cs typeface="Tahoma"/>
              </a:rPr>
              <a:t> </a:t>
            </a:r>
            <a:r>
              <a:rPr sz="2000" b="1" spc="-5" dirty="0">
                <a:solidFill>
                  <a:srgbClr val="FFFFFF"/>
                </a:solidFill>
                <a:latin typeface="Tahoma"/>
                <a:cs typeface="Tahoma"/>
              </a:rPr>
              <a:t>services.</a:t>
            </a:r>
            <a:endParaRPr sz="2000">
              <a:latin typeface="Tahoma"/>
              <a:cs typeface="Tahoma"/>
            </a:endParaRPr>
          </a:p>
        </p:txBody>
      </p:sp>
      <p:sp>
        <p:nvSpPr>
          <p:cNvPr id="17" name="object 17"/>
          <p:cNvSpPr txBox="1"/>
          <p:nvPr/>
        </p:nvSpPr>
        <p:spPr>
          <a:xfrm>
            <a:off x="683962" y="7879057"/>
            <a:ext cx="11436350" cy="730250"/>
          </a:xfrm>
          <a:prstGeom prst="rect">
            <a:avLst/>
          </a:prstGeom>
        </p:spPr>
        <p:txBody>
          <a:bodyPr vert="horz" wrap="square" lIns="0" tIns="12700" rIns="0" bIns="0" rtlCol="0">
            <a:spAutoFit/>
          </a:bodyPr>
          <a:lstStyle/>
          <a:p>
            <a:pPr marL="12700" marR="5080">
              <a:lnSpc>
                <a:spcPct val="115599"/>
              </a:lnSpc>
              <a:spcBef>
                <a:spcPts val="100"/>
              </a:spcBef>
            </a:pPr>
            <a:r>
              <a:rPr sz="2000" b="1" spc="140" dirty="0">
                <a:solidFill>
                  <a:srgbClr val="FFFFFF"/>
                </a:solidFill>
                <a:latin typeface="Tahoma"/>
                <a:cs typeface="Tahoma"/>
              </a:rPr>
              <a:t>We</a:t>
            </a:r>
            <a:r>
              <a:rPr sz="2000" b="1" spc="-30" dirty="0">
                <a:solidFill>
                  <a:srgbClr val="FFFFFF"/>
                </a:solidFill>
                <a:latin typeface="Tahoma"/>
                <a:cs typeface="Tahoma"/>
              </a:rPr>
              <a:t> </a:t>
            </a:r>
            <a:r>
              <a:rPr sz="2000" b="1" spc="-5" dirty="0">
                <a:solidFill>
                  <a:srgbClr val="FFFFFF"/>
                </a:solidFill>
                <a:latin typeface="Tahoma"/>
                <a:cs typeface="Tahoma"/>
              </a:rPr>
              <a:t>strive</a:t>
            </a:r>
            <a:r>
              <a:rPr sz="2000" b="1" spc="-30" dirty="0">
                <a:solidFill>
                  <a:srgbClr val="FFFFFF"/>
                </a:solidFill>
                <a:latin typeface="Tahoma"/>
                <a:cs typeface="Tahoma"/>
              </a:rPr>
              <a:t> </a:t>
            </a:r>
            <a:r>
              <a:rPr sz="2000" b="1" spc="30" dirty="0">
                <a:solidFill>
                  <a:srgbClr val="FFFFFF"/>
                </a:solidFill>
                <a:latin typeface="Tahoma"/>
                <a:cs typeface="Tahoma"/>
              </a:rPr>
              <a:t>to</a:t>
            </a:r>
            <a:r>
              <a:rPr sz="2000" b="1" spc="-30" dirty="0">
                <a:solidFill>
                  <a:srgbClr val="FFFFFF"/>
                </a:solidFill>
                <a:latin typeface="Tahoma"/>
                <a:cs typeface="Tahoma"/>
              </a:rPr>
              <a:t> </a:t>
            </a:r>
            <a:r>
              <a:rPr sz="2000" b="1" spc="30" dirty="0">
                <a:solidFill>
                  <a:srgbClr val="FFFFFF"/>
                </a:solidFill>
                <a:latin typeface="Tahoma"/>
                <a:cs typeface="Tahoma"/>
              </a:rPr>
              <a:t>create</a:t>
            </a:r>
            <a:r>
              <a:rPr sz="2000" b="1" spc="-30" dirty="0">
                <a:solidFill>
                  <a:srgbClr val="FFFFFF"/>
                </a:solidFill>
                <a:latin typeface="Tahoma"/>
                <a:cs typeface="Tahoma"/>
              </a:rPr>
              <a:t> </a:t>
            </a:r>
            <a:r>
              <a:rPr sz="2000" b="1" spc="15" dirty="0">
                <a:solidFill>
                  <a:srgbClr val="FFFFFF"/>
                </a:solidFill>
                <a:latin typeface="Tahoma"/>
                <a:cs typeface="Tahoma"/>
              </a:rPr>
              <a:t>a</a:t>
            </a:r>
            <a:r>
              <a:rPr sz="2000" b="1" spc="-30" dirty="0">
                <a:solidFill>
                  <a:srgbClr val="FFFFFF"/>
                </a:solidFill>
                <a:latin typeface="Tahoma"/>
                <a:cs typeface="Tahoma"/>
              </a:rPr>
              <a:t> </a:t>
            </a:r>
            <a:r>
              <a:rPr sz="2000" b="1" spc="40" dirty="0">
                <a:solidFill>
                  <a:srgbClr val="FFFFFF"/>
                </a:solidFill>
                <a:latin typeface="Tahoma"/>
                <a:cs typeface="Tahoma"/>
              </a:rPr>
              <a:t>best</a:t>
            </a:r>
            <a:r>
              <a:rPr sz="2000" b="1" spc="-30" dirty="0">
                <a:solidFill>
                  <a:srgbClr val="FFFFFF"/>
                </a:solidFill>
                <a:latin typeface="Tahoma"/>
                <a:cs typeface="Tahoma"/>
              </a:rPr>
              <a:t> </a:t>
            </a:r>
            <a:r>
              <a:rPr sz="2000" b="1" dirty="0">
                <a:solidFill>
                  <a:srgbClr val="FFFFFF"/>
                </a:solidFill>
                <a:latin typeface="Tahoma"/>
                <a:cs typeface="Tahoma"/>
              </a:rPr>
              <a:t>in-class</a:t>
            </a:r>
            <a:r>
              <a:rPr sz="2000" b="1" spc="-30" dirty="0">
                <a:solidFill>
                  <a:srgbClr val="FFFFFF"/>
                </a:solidFill>
                <a:latin typeface="Tahoma"/>
                <a:cs typeface="Tahoma"/>
              </a:rPr>
              <a:t> </a:t>
            </a:r>
            <a:r>
              <a:rPr sz="2000" b="1" spc="55" dirty="0">
                <a:solidFill>
                  <a:srgbClr val="FFFFFF"/>
                </a:solidFill>
                <a:latin typeface="Tahoma"/>
                <a:cs typeface="Tahoma"/>
              </a:rPr>
              <a:t>customer</a:t>
            </a:r>
            <a:r>
              <a:rPr sz="2000" b="1" spc="-25" dirty="0">
                <a:solidFill>
                  <a:srgbClr val="FFFFFF"/>
                </a:solidFill>
                <a:latin typeface="Tahoma"/>
                <a:cs typeface="Tahoma"/>
              </a:rPr>
              <a:t> </a:t>
            </a:r>
            <a:r>
              <a:rPr sz="2000" b="1" spc="35" dirty="0">
                <a:solidFill>
                  <a:srgbClr val="FFFFFF"/>
                </a:solidFill>
                <a:latin typeface="Tahoma"/>
                <a:cs typeface="Tahoma"/>
              </a:rPr>
              <a:t>experience</a:t>
            </a:r>
            <a:r>
              <a:rPr sz="2000" b="1" spc="-30" dirty="0">
                <a:solidFill>
                  <a:srgbClr val="FFFFFF"/>
                </a:solidFill>
                <a:latin typeface="Tahoma"/>
                <a:cs typeface="Tahoma"/>
              </a:rPr>
              <a:t> </a:t>
            </a:r>
            <a:r>
              <a:rPr sz="2000" b="1" spc="50" dirty="0">
                <a:solidFill>
                  <a:srgbClr val="FFFFFF"/>
                </a:solidFill>
                <a:latin typeface="Tahoma"/>
                <a:cs typeface="Tahoma"/>
              </a:rPr>
              <a:t>by</a:t>
            </a:r>
            <a:r>
              <a:rPr sz="2000" b="1" spc="-30" dirty="0">
                <a:solidFill>
                  <a:srgbClr val="FFFFFF"/>
                </a:solidFill>
                <a:latin typeface="Tahoma"/>
                <a:cs typeface="Tahoma"/>
              </a:rPr>
              <a:t> </a:t>
            </a:r>
            <a:r>
              <a:rPr sz="2000" b="1" spc="65" dirty="0">
                <a:solidFill>
                  <a:srgbClr val="FFFFFF"/>
                </a:solidFill>
                <a:latin typeface="Tahoma"/>
                <a:cs typeface="Tahoma"/>
              </a:rPr>
              <a:t>empowering</a:t>
            </a:r>
            <a:r>
              <a:rPr sz="2000" b="1" spc="-30" dirty="0">
                <a:solidFill>
                  <a:srgbClr val="FFFFFF"/>
                </a:solidFill>
                <a:latin typeface="Tahoma"/>
                <a:cs typeface="Tahoma"/>
              </a:rPr>
              <a:t> </a:t>
            </a:r>
            <a:r>
              <a:rPr sz="2000" b="1" spc="30" dirty="0">
                <a:solidFill>
                  <a:srgbClr val="FFFFFF"/>
                </a:solidFill>
                <a:latin typeface="Tahoma"/>
                <a:cs typeface="Tahoma"/>
              </a:rPr>
              <a:t>our</a:t>
            </a:r>
            <a:r>
              <a:rPr sz="2000" b="1" spc="-30" dirty="0">
                <a:solidFill>
                  <a:srgbClr val="FFFFFF"/>
                </a:solidFill>
                <a:latin typeface="Tahoma"/>
                <a:cs typeface="Tahoma"/>
              </a:rPr>
              <a:t> </a:t>
            </a:r>
            <a:r>
              <a:rPr sz="2000" b="1" spc="50" dirty="0">
                <a:solidFill>
                  <a:srgbClr val="FFFFFF"/>
                </a:solidFill>
                <a:latin typeface="Tahoma"/>
                <a:cs typeface="Tahoma"/>
              </a:rPr>
              <a:t>customers </a:t>
            </a:r>
            <a:r>
              <a:rPr sz="2000" b="1" spc="55" dirty="0">
                <a:solidFill>
                  <a:srgbClr val="FFFFFF"/>
                </a:solidFill>
                <a:latin typeface="Tahoma"/>
                <a:cs typeface="Tahoma"/>
              </a:rPr>
              <a:t> </a:t>
            </a:r>
            <a:r>
              <a:rPr sz="2000" b="1" spc="30" dirty="0">
                <a:solidFill>
                  <a:srgbClr val="FFFFFF"/>
                </a:solidFill>
                <a:latin typeface="Tahoma"/>
                <a:cs typeface="Tahoma"/>
              </a:rPr>
              <a:t>to</a:t>
            </a:r>
            <a:r>
              <a:rPr sz="2000" b="1" spc="-35" dirty="0">
                <a:solidFill>
                  <a:srgbClr val="FFFFFF"/>
                </a:solidFill>
                <a:latin typeface="Tahoma"/>
                <a:cs typeface="Tahoma"/>
              </a:rPr>
              <a:t> </a:t>
            </a:r>
            <a:r>
              <a:rPr sz="2000" b="1" spc="5" dirty="0">
                <a:solidFill>
                  <a:srgbClr val="FFFFFF"/>
                </a:solidFill>
                <a:latin typeface="Tahoma"/>
                <a:cs typeface="Tahoma"/>
              </a:rPr>
              <a:t>utilize</a:t>
            </a:r>
            <a:r>
              <a:rPr sz="2000" b="1" spc="-30" dirty="0">
                <a:solidFill>
                  <a:srgbClr val="FFFFFF"/>
                </a:solidFill>
                <a:latin typeface="Tahoma"/>
                <a:cs typeface="Tahoma"/>
              </a:rPr>
              <a:t> </a:t>
            </a:r>
            <a:r>
              <a:rPr sz="2000" b="1" spc="30" dirty="0">
                <a:solidFill>
                  <a:srgbClr val="FFFFFF"/>
                </a:solidFill>
                <a:latin typeface="Tahoma"/>
                <a:cs typeface="Tahoma"/>
              </a:rPr>
              <a:t>our</a:t>
            </a:r>
            <a:r>
              <a:rPr sz="2000" b="1" spc="-35" dirty="0">
                <a:solidFill>
                  <a:srgbClr val="FFFFFF"/>
                </a:solidFill>
                <a:latin typeface="Tahoma"/>
                <a:cs typeface="Tahoma"/>
              </a:rPr>
              <a:t> </a:t>
            </a:r>
            <a:r>
              <a:rPr sz="2000" b="1" dirty="0">
                <a:solidFill>
                  <a:srgbClr val="FFFFFF"/>
                </a:solidFill>
                <a:latin typeface="Tahoma"/>
                <a:cs typeface="Tahoma"/>
              </a:rPr>
              <a:t>easily</a:t>
            </a:r>
            <a:r>
              <a:rPr sz="2000" b="1" spc="-30" dirty="0">
                <a:solidFill>
                  <a:srgbClr val="FFFFFF"/>
                </a:solidFill>
                <a:latin typeface="Tahoma"/>
                <a:cs typeface="Tahoma"/>
              </a:rPr>
              <a:t> </a:t>
            </a:r>
            <a:r>
              <a:rPr sz="2000" b="1" spc="40" dirty="0">
                <a:solidFill>
                  <a:srgbClr val="FFFFFF"/>
                </a:solidFill>
                <a:latin typeface="Tahoma"/>
                <a:cs typeface="Tahoma"/>
              </a:rPr>
              <a:t>configurable</a:t>
            </a:r>
            <a:r>
              <a:rPr sz="2000" b="1" spc="-30" dirty="0">
                <a:solidFill>
                  <a:srgbClr val="FFFFFF"/>
                </a:solidFill>
                <a:latin typeface="Tahoma"/>
                <a:cs typeface="Tahoma"/>
              </a:rPr>
              <a:t> </a:t>
            </a:r>
            <a:r>
              <a:rPr sz="2000" b="1" spc="70" dirty="0">
                <a:solidFill>
                  <a:srgbClr val="FFFFFF"/>
                </a:solidFill>
                <a:latin typeface="Tahoma"/>
                <a:cs typeface="Tahoma"/>
              </a:rPr>
              <a:t>and</a:t>
            </a:r>
            <a:r>
              <a:rPr sz="2000" b="1" spc="-35" dirty="0">
                <a:solidFill>
                  <a:srgbClr val="FFFFFF"/>
                </a:solidFill>
                <a:latin typeface="Tahoma"/>
                <a:cs typeface="Tahoma"/>
              </a:rPr>
              <a:t> </a:t>
            </a:r>
            <a:r>
              <a:rPr sz="2000" b="1" spc="35" dirty="0">
                <a:solidFill>
                  <a:srgbClr val="FFFFFF"/>
                </a:solidFill>
                <a:latin typeface="Tahoma"/>
                <a:cs typeface="Tahoma"/>
              </a:rPr>
              <a:t>highly</a:t>
            </a:r>
            <a:r>
              <a:rPr sz="2000" b="1" spc="-30" dirty="0">
                <a:solidFill>
                  <a:srgbClr val="FFFFFF"/>
                </a:solidFill>
                <a:latin typeface="Tahoma"/>
                <a:cs typeface="Tahoma"/>
              </a:rPr>
              <a:t> </a:t>
            </a:r>
            <a:r>
              <a:rPr sz="2000" b="1" spc="45" dirty="0">
                <a:solidFill>
                  <a:srgbClr val="FFFFFF"/>
                </a:solidFill>
                <a:latin typeface="Tahoma"/>
                <a:cs typeface="Tahoma"/>
              </a:rPr>
              <a:t>customizable</a:t>
            </a:r>
            <a:r>
              <a:rPr sz="2000" b="1" spc="-30" dirty="0">
                <a:solidFill>
                  <a:srgbClr val="FFFFFF"/>
                </a:solidFill>
                <a:latin typeface="Tahoma"/>
                <a:cs typeface="Tahoma"/>
              </a:rPr>
              <a:t> </a:t>
            </a:r>
            <a:r>
              <a:rPr sz="2000" b="1" spc="35" dirty="0">
                <a:solidFill>
                  <a:srgbClr val="FFFFFF"/>
                </a:solidFill>
                <a:latin typeface="Tahoma"/>
                <a:cs typeface="Tahoma"/>
              </a:rPr>
              <a:t>platform</a:t>
            </a:r>
            <a:r>
              <a:rPr sz="2000" b="1" spc="-35" dirty="0">
                <a:solidFill>
                  <a:srgbClr val="FFFFFF"/>
                </a:solidFill>
                <a:latin typeface="Tahoma"/>
                <a:cs typeface="Tahoma"/>
              </a:rPr>
              <a:t> </a:t>
            </a:r>
            <a:r>
              <a:rPr sz="2000" b="1" spc="30" dirty="0">
                <a:solidFill>
                  <a:srgbClr val="FFFFFF"/>
                </a:solidFill>
                <a:latin typeface="Tahoma"/>
                <a:cs typeface="Tahoma"/>
              </a:rPr>
              <a:t>to</a:t>
            </a:r>
            <a:r>
              <a:rPr sz="2000" b="1" spc="-30" dirty="0">
                <a:solidFill>
                  <a:srgbClr val="FFFFFF"/>
                </a:solidFill>
                <a:latin typeface="Tahoma"/>
                <a:cs typeface="Tahoma"/>
              </a:rPr>
              <a:t> </a:t>
            </a:r>
            <a:r>
              <a:rPr sz="2000" b="1" spc="75" dirty="0">
                <a:solidFill>
                  <a:srgbClr val="FFFFFF"/>
                </a:solidFill>
                <a:latin typeface="Tahoma"/>
                <a:cs typeface="Tahoma"/>
              </a:rPr>
              <a:t>meet</a:t>
            </a:r>
            <a:r>
              <a:rPr sz="2000" b="1" spc="-35" dirty="0">
                <a:solidFill>
                  <a:srgbClr val="FFFFFF"/>
                </a:solidFill>
                <a:latin typeface="Tahoma"/>
                <a:cs typeface="Tahoma"/>
              </a:rPr>
              <a:t> </a:t>
            </a:r>
            <a:r>
              <a:rPr sz="2000" b="1" spc="15" dirty="0">
                <a:solidFill>
                  <a:srgbClr val="FFFFFF"/>
                </a:solidFill>
                <a:latin typeface="Tahoma"/>
                <a:cs typeface="Tahoma"/>
              </a:rPr>
              <a:t>their</a:t>
            </a:r>
            <a:r>
              <a:rPr sz="2000" b="1" spc="-30" dirty="0">
                <a:solidFill>
                  <a:srgbClr val="FFFFFF"/>
                </a:solidFill>
                <a:latin typeface="Tahoma"/>
                <a:cs typeface="Tahoma"/>
              </a:rPr>
              <a:t> </a:t>
            </a:r>
            <a:r>
              <a:rPr sz="2000" b="1" spc="25" dirty="0">
                <a:solidFill>
                  <a:srgbClr val="FFFFFF"/>
                </a:solidFill>
                <a:latin typeface="Tahoma"/>
                <a:cs typeface="Tahoma"/>
              </a:rPr>
              <a:t>needs.</a:t>
            </a:r>
            <a:endParaRPr sz="2000">
              <a:latin typeface="Tahoma"/>
              <a:cs typeface="Tahoma"/>
            </a:endParaRPr>
          </a:p>
        </p:txBody>
      </p:sp>
      <p:sp>
        <p:nvSpPr>
          <p:cNvPr id="18" name="object 18"/>
          <p:cNvSpPr txBox="1"/>
          <p:nvPr/>
        </p:nvSpPr>
        <p:spPr>
          <a:xfrm>
            <a:off x="16421489" y="1018998"/>
            <a:ext cx="1461770" cy="825500"/>
          </a:xfrm>
          <a:prstGeom prst="rect">
            <a:avLst/>
          </a:prstGeom>
        </p:spPr>
        <p:txBody>
          <a:bodyPr vert="horz" wrap="square" lIns="0" tIns="12700" rIns="0" bIns="0" rtlCol="0">
            <a:spAutoFit/>
          </a:bodyPr>
          <a:lstStyle/>
          <a:p>
            <a:pPr marL="140970" marR="5080" indent="-128905">
              <a:lnSpc>
                <a:spcPct val="114100"/>
              </a:lnSpc>
              <a:spcBef>
                <a:spcPts val="100"/>
              </a:spcBef>
            </a:pPr>
            <a:r>
              <a:rPr sz="2300" b="1" dirty="0">
                <a:latin typeface="Verdana"/>
                <a:cs typeface="Verdana"/>
              </a:rPr>
              <a:t>P</a:t>
            </a:r>
            <a:r>
              <a:rPr sz="2300" b="1" spc="-130" dirty="0">
                <a:latin typeface="Verdana"/>
                <a:cs typeface="Verdana"/>
              </a:rPr>
              <a:t>r</a:t>
            </a:r>
            <a:r>
              <a:rPr sz="2300" b="1" spc="-60" dirty="0">
                <a:latin typeface="Verdana"/>
                <a:cs typeface="Verdana"/>
              </a:rPr>
              <a:t>e</a:t>
            </a:r>
            <a:r>
              <a:rPr sz="2300" b="1" spc="-40" dirty="0">
                <a:latin typeface="Verdana"/>
                <a:cs typeface="Verdana"/>
              </a:rPr>
              <a:t>m</a:t>
            </a:r>
            <a:r>
              <a:rPr sz="2300" b="1" spc="-75" dirty="0">
                <a:latin typeface="Verdana"/>
                <a:cs typeface="Verdana"/>
              </a:rPr>
              <a:t>i</a:t>
            </a:r>
            <a:r>
              <a:rPr sz="2300" b="1" spc="-55" dirty="0">
                <a:latin typeface="Verdana"/>
                <a:cs typeface="Verdana"/>
              </a:rPr>
              <a:t>u</a:t>
            </a:r>
            <a:r>
              <a:rPr sz="2300" b="1" spc="-20" dirty="0">
                <a:latin typeface="Verdana"/>
                <a:cs typeface="Verdana"/>
              </a:rPr>
              <a:t>m  </a:t>
            </a:r>
            <a:r>
              <a:rPr sz="2300" b="1" spc="-70" dirty="0">
                <a:latin typeface="Verdana"/>
                <a:cs typeface="Verdana"/>
              </a:rPr>
              <a:t>Partner</a:t>
            </a:r>
            <a:endParaRPr sz="2300">
              <a:latin typeface="Verdana"/>
              <a:cs typeface="Verdana"/>
            </a:endParaRPr>
          </a:p>
        </p:txBody>
      </p:sp>
      <p:sp>
        <p:nvSpPr>
          <p:cNvPr id="19" name="object 19"/>
          <p:cNvSpPr txBox="1">
            <a:spLocks noGrp="1"/>
          </p:cNvSpPr>
          <p:nvPr>
            <p:ph type="title"/>
          </p:nvPr>
        </p:nvSpPr>
        <p:spPr>
          <a:xfrm>
            <a:off x="7525456" y="526292"/>
            <a:ext cx="2312670" cy="482600"/>
          </a:xfrm>
          <a:prstGeom prst="rect">
            <a:avLst/>
          </a:prstGeom>
        </p:spPr>
        <p:txBody>
          <a:bodyPr vert="horz" wrap="square" lIns="0" tIns="12700" rIns="0" bIns="0" rtlCol="0">
            <a:spAutoFit/>
          </a:bodyPr>
          <a:lstStyle/>
          <a:p>
            <a:pPr marL="12700">
              <a:lnSpc>
                <a:spcPct val="100000"/>
              </a:lnSpc>
              <a:spcBef>
                <a:spcPts val="100"/>
              </a:spcBef>
            </a:pPr>
            <a:r>
              <a:rPr sz="3000" spc="-145" dirty="0">
                <a:solidFill>
                  <a:srgbClr val="253F6A"/>
                </a:solidFill>
              </a:rPr>
              <a:t>T</a:t>
            </a:r>
            <a:r>
              <a:rPr sz="3000" spc="-55" dirty="0">
                <a:solidFill>
                  <a:srgbClr val="253F6A"/>
                </a:solidFill>
              </a:rPr>
              <a:t>h</a:t>
            </a:r>
            <a:r>
              <a:rPr sz="3000" spc="-95" dirty="0">
                <a:solidFill>
                  <a:srgbClr val="253F6A"/>
                </a:solidFill>
              </a:rPr>
              <a:t>i</a:t>
            </a:r>
            <a:r>
              <a:rPr sz="3000" spc="-55" dirty="0">
                <a:solidFill>
                  <a:srgbClr val="253F6A"/>
                </a:solidFill>
              </a:rPr>
              <a:t>n</a:t>
            </a:r>
            <a:r>
              <a:rPr sz="3000" spc="45" dirty="0">
                <a:solidFill>
                  <a:srgbClr val="253F6A"/>
                </a:solidFill>
              </a:rPr>
              <a:t>k</a:t>
            </a:r>
            <a:r>
              <a:rPr sz="3000" spc="-155" dirty="0">
                <a:solidFill>
                  <a:srgbClr val="253F6A"/>
                </a:solidFill>
              </a:rPr>
              <a:t> </a:t>
            </a:r>
            <a:r>
              <a:rPr sz="3000" spc="-130" dirty="0">
                <a:solidFill>
                  <a:srgbClr val="253F6A"/>
                </a:solidFill>
              </a:rPr>
              <a:t>N</a:t>
            </a:r>
            <a:r>
              <a:rPr sz="3000" spc="-75" dirty="0">
                <a:solidFill>
                  <a:srgbClr val="253F6A"/>
                </a:solidFill>
              </a:rPr>
              <a:t>e</a:t>
            </a:r>
            <a:r>
              <a:rPr sz="3000" spc="-80" dirty="0">
                <a:solidFill>
                  <a:srgbClr val="253F6A"/>
                </a:solidFill>
              </a:rPr>
              <a:t>w</a:t>
            </a:r>
            <a:r>
              <a:rPr sz="3000" spc="-235" dirty="0">
                <a:solidFill>
                  <a:srgbClr val="253F6A"/>
                </a:solidFill>
              </a:rPr>
              <a:t>.</a:t>
            </a:r>
            <a:endParaRPr sz="3000"/>
          </a:p>
        </p:txBody>
      </p:sp>
      <p:sp>
        <p:nvSpPr>
          <p:cNvPr id="20" name="object 20"/>
          <p:cNvSpPr txBox="1"/>
          <p:nvPr/>
        </p:nvSpPr>
        <p:spPr>
          <a:xfrm>
            <a:off x="6790096" y="983382"/>
            <a:ext cx="3783329" cy="1205230"/>
          </a:xfrm>
          <a:prstGeom prst="rect">
            <a:avLst/>
          </a:prstGeom>
        </p:spPr>
        <p:txBody>
          <a:bodyPr vert="horz" wrap="square" lIns="0" tIns="145415" rIns="0" bIns="0" rtlCol="0">
            <a:spAutoFit/>
          </a:bodyPr>
          <a:lstStyle/>
          <a:p>
            <a:pPr algn="ctr">
              <a:lnSpc>
                <a:spcPct val="100000"/>
              </a:lnSpc>
              <a:spcBef>
                <a:spcPts val="1145"/>
              </a:spcBef>
            </a:pPr>
            <a:r>
              <a:rPr sz="3000" b="1" spc="-60" dirty="0">
                <a:solidFill>
                  <a:srgbClr val="253F6A"/>
                </a:solidFill>
                <a:latin typeface="Verdana"/>
                <a:cs typeface="Verdana"/>
              </a:rPr>
              <a:t>Think</a:t>
            </a:r>
            <a:r>
              <a:rPr sz="3000" b="1" spc="-195" dirty="0">
                <a:solidFill>
                  <a:srgbClr val="253F6A"/>
                </a:solidFill>
                <a:latin typeface="Verdana"/>
                <a:cs typeface="Verdana"/>
              </a:rPr>
              <a:t> </a:t>
            </a:r>
            <a:r>
              <a:rPr sz="3000" b="1" spc="-125" dirty="0">
                <a:solidFill>
                  <a:srgbClr val="253F6A"/>
                </a:solidFill>
                <a:latin typeface="Verdana"/>
                <a:cs typeface="Verdana"/>
              </a:rPr>
              <a:t>Green.</a:t>
            </a:r>
            <a:endParaRPr sz="3000">
              <a:latin typeface="Verdana"/>
              <a:cs typeface="Verdana"/>
            </a:endParaRPr>
          </a:p>
          <a:p>
            <a:pPr algn="ctr">
              <a:lnSpc>
                <a:spcPct val="100000"/>
              </a:lnSpc>
              <a:spcBef>
                <a:spcPts val="1045"/>
              </a:spcBef>
            </a:pPr>
            <a:r>
              <a:rPr sz="3000" b="1" spc="-145" dirty="0">
                <a:solidFill>
                  <a:srgbClr val="253F6A"/>
                </a:solidFill>
                <a:latin typeface="Verdana"/>
                <a:cs typeface="Verdana"/>
              </a:rPr>
              <a:t>T</a:t>
            </a:r>
            <a:r>
              <a:rPr sz="3000" b="1" spc="-55" dirty="0">
                <a:solidFill>
                  <a:srgbClr val="253F6A"/>
                </a:solidFill>
                <a:latin typeface="Verdana"/>
                <a:cs typeface="Verdana"/>
              </a:rPr>
              <a:t>h</a:t>
            </a:r>
            <a:r>
              <a:rPr sz="3000" b="1" spc="-95" dirty="0">
                <a:solidFill>
                  <a:srgbClr val="253F6A"/>
                </a:solidFill>
                <a:latin typeface="Verdana"/>
                <a:cs typeface="Verdana"/>
              </a:rPr>
              <a:t>i</a:t>
            </a:r>
            <a:r>
              <a:rPr sz="3000" b="1" spc="-55" dirty="0">
                <a:solidFill>
                  <a:srgbClr val="253F6A"/>
                </a:solidFill>
                <a:latin typeface="Verdana"/>
                <a:cs typeface="Verdana"/>
              </a:rPr>
              <a:t>n</a:t>
            </a:r>
            <a:r>
              <a:rPr sz="3000" b="1" spc="45" dirty="0">
                <a:solidFill>
                  <a:srgbClr val="253F6A"/>
                </a:solidFill>
                <a:latin typeface="Verdana"/>
                <a:cs typeface="Verdana"/>
              </a:rPr>
              <a:t>k</a:t>
            </a:r>
            <a:r>
              <a:rPr sz="3000" b="1" spc="-155" dirty="0">
                <a:solidFill>
                  <a:srgbClr val="253F6A"/>
                </a:solidFill>
                <a:latin typeface="Verdana"/>
                <a:cs typeface="Verdana"/>
              </a:rPr>
              <a:t> </a:t>
            </a:r>
            <a:r>
              <a:rPr sz="3000" b="1" spc="-130" dirty="0">
                <a:solidFill>
                  <a:srgbClr val="253F6A"/>
                </a:solidFill>
                <a:latin typeface="Verdana"/>
                <a:cs typeface="Verdana"/>
              </a:rPr>
              <a:t>G</a:t>
            </a:r>
            <a:r>
              <a:rPr sz="3000" b="1" spc="-170" dirty="0">
                <a:solidFill>
                  <a:srgbClr val="253F6A"/>
                </a:solidFill>
                <a:latin typeface="Verdana"/>
                <a:cs typeface="Verdana"/>
              </a:rPr>
              <a:t>r</a:t>
            </a:r>
            <a:r>
              <a:rPr sz="3000" b="1" spc="-75" dirty="0">
                <a:solidFill>
                  <a:srgbClr val="253F6A"/>
                </a:solidFill>
                <a:latin typeface="Verdana"/>
                <a:cs typeface="Verdana"/>
              </a:rPr>
              <a:t>ee</a:t>
            </a:r>
            <a:r>
              <a:rPr sz="3000" b="1" spc="-55" dirty="0">
                <a:solidFill>
                  <a:srgbClr val="253F6A"/>
                </a:solidFill>
                <a:latin typeface="Verdana"/>
                <a:cs typeface="Verdana"/>
              </a:rPr>
              <a:t>n</a:t>
            </a:r>
            <a:r>
              <a:rPr sz="3000" b="1" spc="-75" dirty="0">
                <a:solidFill>
                  <a:srgbClr val="253F6A"/>
                </a:solidFill>
                <a:latin typeface="Verdana"/>
                <a:cs typeface="Verdana"/>
              </a:rPr>
              <a:t>e</a:t>
            </a:r>
            <a:r>
              <a:rPr sz="3000" b="1" spc="-200" dirty="0">
                <a:solidFill>
                  <a:srgbClr val="253F6A"/>
                </a:solidFill>
                <a:latin typeface="Verdana"/>
                <a:cs typeface="Verdana"/>
              </a:rPr>
              <a:t>S</a:t>
            </a:r>
            <a:r>
              <a:rPr sz="3000" b="1" spc="-35" dirty="0">
                <a:solidFill>
                  <a:srgbClr val="253F6A"/>
                </a:solidFill>
                <a:latin typeface="Verdana"/>
                <a:cs typeface="Verdana"/>
              </a:rPr>
              <a:t>t</a:t>
            </a:r>
            <a:r>
              <a:rPr sz="3000" b="1" spc="-75" dirty="0">
                <a:solidFill>
                  <a:srgbClr val="253F6A"/>
                </a:solidFill>
                <a:latin typeface="Verdana"/>
                <a:cs typeface="Verdana"/>
              </a:rPr>
              <a:t>e</a:t>
            </a:r>
            <a:r>
              <a:rPr sz="3000" b="1" spc="-20" dirty="0">
                <a:solidFill>
                  <a:srgbClr val="253F6A"/>
                </a:solidFill>
                <a:latin typeface="Verdana"/>
                <a:cs typeface="Verdana"/>
              </a:rPr>
              <a:t>p</a:t>
            </a:r>
            <a:r>
              <a:rPr sz="3000" b="1" spc="-235" dirty="0">
                <a:solidFill>
                  <a:srgbClr val="253F6A"/>
                </a:solidFill>
                <a:latin typeface="Verdana"/>
                <a:cs typeface="Verdana"/>
              </a:rPr>
              <a:t>.</a:t>
            </a:r>
            <a:endParaRPr sz="300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0"/>
            <a:ext cx="18288000" cy="2121535"/>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dirty="0"/>
          </a:p>
        </p:txBody>
      </p:sp>
      <p:sp>
        <p:nvSpPr>
          <p:cNvPr id="22" name="object 22"/>
          <p:cNvSpPr txBox="1">
            <a:spLocks noGrp="1"/>
          </p:cNvSpPr>
          <p:nvPr>
            <p:ph type="title" idx="4294967295"/>
          </p:nvPr>
        </p:nvSpPr>
        <p:spPr>
          <a:xfrm>
            <a:off x="0" y="431800"/>
            <a:ext cx="13647738" cy="936625"/>
          </a:xfrm>
          <a:prstGeom prst="rect">
            <a:avLst/>
          </a:prstGeom>
        </p:spPr>
        <p:txBody>
          <a:bodyPr vert="horz" wrap="square" lIns="0" tIns="12700" rIns="0" bIns="0" rtlCol="0">
            <a:spAutoFit/>
          </a:bodyPr>
          <a:lstStyle/>
          <a:p>
            <a:pPr marL="12700" algn="ctr">
              <a:spcBef>
                <a:spcPts val="100"/>
              </a:spcBef>
            </a:pPr>
            <a:r>
              <a:rPr lang="en-US" sz="6000" spc="-360" dirty="0">
                <a:latin typeface="Times New Roman" panose="02020603050405020304" pitchFamily="18" charset="0"/>
                <a:cs typeface="Times New Roman" panose="02020603050405020304" pitchFamily="18" charset="0"/>
              </a:rPr>
              <a:t> </a:t>
            </a:r>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IN" sz="60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background</a:t>
            </a:r>
            <a:r>
              <a:rPr lang="en-IN" sz="60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of</a:t>
            </a:r>
            <a:r>
              <a:rPr lang="en-IN" sz="60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the</a:t>
            </a:r>
            <a:r>
              <a:rPr lang="en-IN" sz="60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6000" b="1" kern="100" dirty="0">
                <a:effectLst/>
                <a:latin typeface="Times New Roman" panose="02020603050405020304" pitchFamily="18" charset="0"/>
                <a:ea typeface="Calibri" panose="020F0502020204030204" pitchFamily="34" charset="0"/>
                <a:cs typeface="Times New Roman" panose="02020603050405020304" pitchFamily="18" charset="0"/>
              </a:rPr>
              <a:t>study</a:t>
            </a:r>
            <a:endParaRPr lang="en-US" sz="6000" spc="-33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0F8ED275-48B5-F858-2803-A295DD9483AF}"/>
              </a:ext>
            </a:extLst>
          </p:cNvPr>
          <p:cNvSpPr txBox="1"/>
          <p:nvPr/>
        </p:nvSpPr>
        <p:spPr>
          <a:xfrm>
            <a:off x="533400" y="2553335"/>
            <a:ext cx="17449800" cy="6567504"/>
          </a:xfrm>
          <a:prstGeom prst="rect">
            <a:avLst/>
          </a:prstGeom>
          <a:noFill/>
        </p:spPr>
        <p:txBody>
          <a:bodyPr wrap="square">
            <a:spAutoFit/>
          </a:bodyPr>
          <a:lstStyle/>
          <a:p>
            <a:pPr marL="0" marR="0">
              <a:lnSpc>
                <a:spcPct val="107000"/>
              </a:lnSpc>
              <a:spcBef>
                <a:spcPts val="0"/>
              </a:spcBef>
              <a:spcAft>
                <a:spcPts val="800"/>
              </a:spcAf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My internship at </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 </a:t>
            </a:r>
            <a:r>
              <a:rPr lang="en-IN" sz="2800" kern="100" dirty="0" err="1">
                <a:effectLst/>
                <a:latin typeface="Times New Roman" panose="02020603050405020304" pitchFamily="18" charset="0"/>
                <a:ea typeface="Calibri" panose="020F0502020204030204" pitchFamily="34" charset="0"/>
                <a:cs typeface="Times New Roman" panose="02020603050405020304" pitchFamily="18" charset="0"/>
              </a:rPr>
              <a:t>bacus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Tech is at the forefront of this trend, focusing on providing innovative solutions that help businesses harness the power of their data. My internship provided me with hands-on experience in working with tools such as XMIND, Tableau, and Power BI, which are essential for transforming raw data into meaningful insights. </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q"/>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XMIND is a useful tool for brainstorming and organizing thoughts visually, making it easier for teams to communicate ideas effectively.</a:t>
            </a:r>
          </a:p>
          <a:p>
            <a:pPr marL="285750" marR="0" indent="-285750">
              <a:lnSpc>
                <a:spcPct val="107000"/>
              </a:lnSpc>
              <a:spcBef>
                <a:spcPts val="0"/>
              </a:spcBef>
              <a:spcAft>
                <a:spcPts val="800"/>
              </a:spcAft>
              <a:buFont typeface="Wingdings" panose="05000000000000000000" pitchFamily="2" charset="2"/>
              <a:buChar char="q"/>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Power BI, developed by Microsoft, is an interactive data visualization tool designed to enable business users to create reports and dashboards without requiring advanced technical skills. Power BI’s integration with other Microsoft products like Excel, Azure, and SharePoint makes it particularly useful in organizations already utilizing these tools.</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q"/>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Tableau is another widely-used business intelligence and data visualization tool known for its powerful data analysis capabilities and intuitive visual representations. Its drag-and-drop interface allows users to quickly create complex visualizations and perform advanced analytics without requiring deep technical expertise.</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0"/>
            <a:ext cx="18288000" cy="2121535"/>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6772275" cy="1092200"/>
          </a:xfrm>
          <a:prstGeom prst="rect">
            <a:avLst/>
          </a:prstGeom>
        </p:spPr>
        <p:txBody>
          <a:bodyPr vert="horz" wrap="square" lIns="0" tIns="12700" rIns="0" bIns="0" rtlCol="0">
            <a:spAutoFit/>
          </a:bodyPr>
          <a:lstStyle/>
          <a:p>
            <a:pPr marL="12700">
              <a:lnSpc>
                <a:spcPct val="100000"/>
              </a:lnSpc>
              <a:spcBef>
                <a:spcPts val="100"/>
              </a:spcBef>
            </a:pPr>
            <a:r>
              <a:rPr spc="-360" dirty="0"/>
              <a:t> </a:t>
            </a:r>
            <a:r>
              <a:rPr lang="en-US" spc="-360" dirty="0"/>
              <a:t>X MIND </a:t>
            </a:r>
            <a:endParaRPr spc="-330" dirty="0"/>
          </a:p>
        </p:txBody>
      </p:sp>
      <p:pic>
        <p:nvPicPr>
          <p:cNvPr id="3" name="Picture 2">
            <a:extLst>
              <a:ext uri="{FF2B5EF4-FFF2-40B4-BE49-F238E27FC236}">
                <a16:creationId xmlns:a16="http://schemas.microsoft.com/office/drawing/2014/main" id="{51BD5DEE-9D79-04DA-D9AE-35ACA7587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628900"/>
            <a:ext cx="15697200" cy="7519724"/>
          </a:xfrm>
          <a:prstGeom prst="rect">
            <a:avLst/>
          </a:prstGeom>
        </p:spPr>
      </p:pic>
    </p:spTree>
    <p:extLst>
      <p:ext uri="{BB962C8B-B14F-4D97-AF65-F5344CB8AC3E}">
        <p14:creationId xmlns:p14="http://schemas.microsoft.com/office/powerpoint/2010/main" val="304375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
            <a:ext cx="18288000" cy="1524000"/>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18241963" cy="1090613"/>
          </a:xfrm>
          <a:prstGeom prst="rect">
            <a:avLst/>
          </a:prstGeom>
        </p:spPr>
        <p:txBody>
          <a:bodyPr vert="horz" wrap="square" lIns="0" tIns="12700" rIns="0" bIns="0" rtlCol="0">
            <a:spAutoFit/>
          </a:bodyPr>
          <a:lstStyle/>
          <a:p>
            <a:pPr marL="12700">
              <a:lnSpc>
                <a:spcPct val="100000"/>
              </a:lnSpc>
              <a:spcBef>
                <a:spcPts val="100"/>
              </a:spcBef>
            </a:pPr>
            <a:r>
              <a:rPr lang="en-US" spc="-360" dirty="0">
                <a:latin typeface="Times New Roman" panose="02020603050405020304" pitchFamily="18" charset="0"/>
                <a:cs typeface="Times New Roman" panose="02020603050405020304" pitchFamily="18" charset="0"/>
              </a:rPr>
              <a:t>AIRNB DASHBOARD USING TABLEAU</a:t>
            </a:r>
            <a:endParaRPr spc="-33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CD3083E-3D45-EFAB-DD71-09756F8F9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18241644" cy="8697033"/>
          </a:xfrm>
          <a:prstGeom prst="rect">
            <a:avLst/>
          </a:prstGeom>
        </p:spPr>
      </p:pic>
    </p:spTree>
    <p:extLst>
      <p:ext uri="{BB962C8B-B14F-4D97-AF65-F5344CB8AC3E}">
        <p14:creationId xmlns:p14="http://schemas.microsoft.com/office/powerpoint/2010/main" val="630835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6356" y="1"/>
            <a:ext cx="18288000" cy="1524000"/>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18241963" cy="750888"/>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Times New Roman" panose="02020603050405020304" pitchFamily="18" charset="0"/>
                <a:cs typeface="Times New Roman" panose="02020603050405020304" pitchFamily="18" charset="0"/>
              </a:rPr>
              <a:t>SALES   DASHBOARD   USING   POWERBI</a:t>
            </a:r>
            <a:endParaRPr sz="4800" spc="-33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16E8A7B-3C6F-31F7-C2CC-72EFAB273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 y="1518883"/>
            <a:ext cx="18170267" cy="8762998"/>
          </a:xfrm>
          <a:prstGeom prst="rect">
            <a:avLst/>
          </a:prstGeom>
        </p:spPr>
      </p:pic>
      <p:pic>
        <p:nvPicPr>
          <p:cNvPr id="3074" name="Picture 2" descr="Tableau Logo, symbol, meaning, history ...">
            <a:extLst>
              <a:ext uri="{FF2B5EF4-FFF2-40B4-BE49-F238E27FC236}">
                <a16:creationId xmlns:a16="http://schemas.microsoft.com/office/drawing/2014/main" id="{5EA23E61-6CD8-3E5D-4641-EB1E312B1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0" y="43434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50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75911" y="1981423"/>
            <a:ext cx="512445" cy="6324600"/>
          </a:xfrm>
          <a:custGeom>
            <a:avLst/>
            <a:gdLst/>
            <a:ahLst/>
            <a:cxnLst/>
            <a:rect l="l" t="t" r="r" b="b"/>
            <a:pathLst>
              <a:path w="512444" h="6324600">
                <a:moveTo>
                  <a:pt x="0" y="6324154"/>
                </a:moveTo>
                <a:lnTo>
                  <a:pt x="0" y="0"/>
                </a:lnTo>
                <a:lnTo>
                  <a:pt x="512087" y="0"/>
                </a:lnTo>
                <a:lnTo>
                  <a:pt x="512087" y="6324154"/>
                </a:lnTo>
                <a:lnTo>
                  <a:pt x="0" y="6324154"/>
                </a:lnTo>
                <a:close/>
              </a:path>
            </a:pathLst>
          </a:custGeom>
          <a:solidFill>
            <a:srgbClr val="253F6A"/>
          </a:solidFill>
        </p:spPr>
        <p:txBody>
          <a:bodyPr wrap="square" lIns="0" tIns="0" rIns="0" bIns="0" rtlCol="0"/>
          <a:lstStyle/>
          <a:p>
            <a:endParaRPr/>
          </a:p>
        </p:txBody>
      </p:sp>
      <p:sp>
        <p:nvSpPr>
          <p:cNvPr id="3" name="object 3"/>
          <p:cNvSpPr/>
          <p:nvPr/>
        </p:nvSpPr>
        <p:spPr>
          <a:xfrm>
            <a:off x="0" y="1981423"/>
            <a:ext cx="8531225" cy="6324600"/>
          </a:xfrm>
          <a:custGeom>
            <a:avLst/>
            <a:gdLst/>
            <a:ahLst/>
            <a:cxnLst/>
            <a:rect l="l" t="t" r="r" b="b"/>
            <a:pathLst>
              <a:path w="8531225" h="6324600">
                <a:moveTo>
                  <a:pt x="8531208" y="6324153"/>
                </a:moveTo>
                <a:lnTo>
                  <a:pt x="0" y="6324153"/>
                </a:lnTo>
                <a:lnTo>
                  <a:pt x="0" y="0"/>
                </a:lnTo>
                <a:lnTo>
                  <a:pt x="8531208" y="0"/>
                </a:lnTo>
                <a:lnTo>
                  <a:pt x="8531208" y="6324153"/>
                </a:lnTo>
                <a:close/>
              </a:path>
            </a:pathLst>
          </a:custGeom>
          <a:solidFill>
            <a:srgbClr val="253F6A"/>
          </a:solidFill>
        </p:spPr>
        <p:txBody>
          <a:bodyPr wrap="square" lIns="0" tIns="0" rIns="0" bIns="0" rtlCol="0"/>
          <a:lstStyle/>
          <a:p>
            <a:endParaRPr/>
          </a:p>
        </p:txBody>
      </p:sp>
      <p:sp>
        <p:nvSpPr>
          <p:cNvPr id="4" name="object 4"/>
          <p:cNvSpPr txBox="1"/>
          <p:nvPr/>
        </p:nvSpPr>
        <p:spPr>
          <a:xfrm>
            <a:off x="361385" y="3941038"/>
            <a:ext cx="7757159" cy="1254125"/>
          </a:xfrm>
          <a:prstGeom prst="rect">
            <a:avLst/>
          </a:prstGeom>
        </p:spPr>
        <p:txBody>
          <a:bodyPr vert="horz" wrap="square" lIns="0" tIns="12065" rIns="0" bIns="0" rtlCol="0">
            <a:spAutoFit/>
          </a:bodyPr>
          <a:lstStyle/>
          <a:p>
            <a:pPr marL="12700" marR="5080" algn="just">
              <a:lnSpc>
                <a:spcPct val="116799"/>
              </a:lnSpc>
              <a:spcBef>
                <a:spcPts val="95"/>
              </a:spcBef>
            </a:pPr>
            <a:r>
              <a:rPr sz="2300" b="1" spc="-495" dirty="0">
                <a:solidFill>
                  <a:srgbClr val="FFFFFF"/>
                </a:solidFill>
                <a:latin typeface="Verdana"/>
                <a:cs typeface="Verdana"/>
              </a:rPr>
              <a:t>I</a:t>
            </a:r>
            <a:r>
              <a:rPr sz="2300" b="1" spc="-490" dirty="0">
                <a:solidFill>
                  <a:srgbClr val="FFFFFF"/>
                </a:solidFill>
                <a:latin typeface="Verdana"/>
                <a:cs typeface="Verdana"/>
              </a:rPr>
              <a:t> </a:t>
            </a:r>
            <a:r>
              <a:rPr sz="2300" b="1" spc="-30" dirty="0">
                <a:solidFill>
                  <a:srgbClr val="FFFFFF"/>
                </a:solidFill>
                <a:latin typeface="Verdana"/>
                <a:cs typeface="Verdana"/>
              </a:rPr>
              <a:t>BACUS</a:t>
            </a:r>
            <a:r>
              <a:rPr sz="2300" b="1" spc="-25" dirty="0">
                <a:solidFill>
                  <a:srgbClr val="FFFFFF"/>
                </a:solidFill>
                <a:latin typeface="Verdana"/>
                <a:cs typeface="Verdana"/>
              </a:rPr>
              <a:t> </a:t>
            </a:r>
            <a:r>
              <a:rPr sz="2300" b="1" spc="-45" dirty="0">
                <a:solidFill>
                  <a:srgbClr val="FFFFFF"/>
                </a:solidFill>
                <a:latin typeface="Verdana"/>
                <a:cs typeface="Verdana"/>
              </a:rPr>
              <a:t>TECH</a:t>
            </a:r>
            <a:r>
              <a:rPr sz="2300" b="1" spc="-40" dirty="0">
                <a:solidFill>
                  <a:srgbClr val="FFFFFF"/>
                </a:solidFill>
                <a:latin typeface="Verdana"/>
                <a:cs typeface="Verdana"/>
              </a:rPr>
              <a:t> </a:t>
            </a:r>
            <a:r>
              <a:rPr sz="2300" b="1" spc="-330" dirty="0">
                <a:solidFill>
                  <a:srgbClr val="FFFFFF"/>
                </a:solidFill>
                <a:latin typeface="Verdana"/>
                <a:cs typeface="Verdana"/>
              </a:rPr>
              <a:t>IS</a:t>
            </a:r>
            <a:r>
              <a:rPr sz="2300" b="1" spc="-325" dirty="0">
                <a:solidFill>
                  <a:srgbClr val="FFFFFF"/>
                </a:solidFill>
                <a:latin typeface="Verdana"/>
                <a:cs typeface="Verdana"/>
              </a:rPr>
              <a:t> </a:t>
            </a:r>
            <a:r>
              <a:rPr sz="2300" b="1" spc="-10" dirty="0">
                <a:solidFill>
                  <a:srgbClr val="FFFFFF"/>
                </a:solidFill>
                <a:latin typeface="Verdana"/>
                <a:cs typeface="Verdana"/>
              </a:rPr>
              <a:t>A</a:t>
            </a:r>
            <a:r>
              <a:rPr sz="2300" b="1" spc="-5" dirty="0">
                <a:solidFill>
                  <a:srgbClr val="FFFFFF"/>
                </a:solidFill>
                <a:latin typeface="Verdana"/>
                <a:cs typeface="Verdana"/>
              </a:rPr>
              <a:t> </a:t>
            </a:r>
            <a:r>
              <a:rPr sz="2300" b="1" spc="-110" dirty="0">
                <a:solidFill>
                  <a:srgbClr val="FFFFFF"/>
                </a:solidFill>
                <a:latin typeface="Verdana"/>
                <a:cs typeface="Verdana"/>
              </a:rPr>
              <a:t>LEADING</a:t>
            </a:r>
            <a:r>
              <a:rPr sz="2300" b="1" spc="-105" dirty="0">
                <a:solidFill>
                  <a:srgbClr val="FFFFFF"/>
                </a:solidFill>
                <a:latin typeface="Verdana"/>
                <a:cs typeface="Verdana"/>
              </a:rPr>
              <a:t> </a:t>
            </a:r>
            <a:r>
              <a:rPr sz="2300" b="1" spc="-185" dirty="0">
                <a:solidFill>
                  <a:srgbClr val="FFFFFF"/>
                </a:solidFill>
                <a:latin typeface="Verdana"/>
                <a:cs typeface="Verdana"/>
              </a:rPr>
              <a:t>DIGITAL </a:t>
            </a:r>
            <a:r>
              <a:rPr sz="2300" b="1" spc="-180" dirty="0">
                <a:solidFill>
                  <a:srgbClr val="FFFFFF"/>
                </a:solidFill>
                <a:latin typeface="Verdana"/>
                <a:cs typeface="Verdana"/>
              </a:rPr>
              <a:t> </a:t>
            </a:r>
            <a:r>
              <a:rPr sz="2300" b="1" spc="-95" dirty="0">
                <a:solidFill>
                  <a:srgbClr val="FFFFFF"/>
                </a:solidFill>
                <a:latin typeface="Verdana"/>
                <a:cs typeface="Verdana"/>
              </a:rPr>
              <a:t>TRANSFORMATION </a:t>
            </a:r>
            <a:r>
              <a:rPr sz="2300" b="1" spc="-20" dirty="0">
                <a:solidFill>
                  <a:srgbClr val="FFFFFF"/>
                </a:solidFill>
                <a:latin typeface="Verdana"/>
                <a:cs typeface="Verdana"/>
              </a:rPr>
              <a:t>COMPANY </a:t>
            </a:r>
            <a:r>
              <a:rPr sz="2300" b="1" spc="-85" dirty="0">
                <a:solidFill>
                  <a:srgbClr val="FFFFFF"/>
                </a:solidFill>
                <a:latin typeface="Verdana"/>
                <a:cs typeface="Verdana"/>
              </a:rPr>
              <a:t>THAT </a:t>
            </a:r>
            <a:r>
              <a:rPr sz="2300" b="1" spc="-20" dirty="0">
                <a:solidFill>
                  <a:srgbClr val="FFFFFF"/>
                </a:solidFill>
                <a:latin typeface="Verdana"/>
                <a:cs typeface="Verdana"/>
              </a:rPr>
              <a:t>EMPOWERS </a:t>
            </a:r>
            <a:r>
              <a:rPr sz="2300" b="1" spc="-15" dirty="0">
                <a:solidFill>
                  <a:srgbClr val="FFFFFF"/>
                </a:solidFill>
                <a:latin typeface="Verdana"/>
                <a:cs typeface="Verdana"/>
              </a:rPr>
              <a:t> </a:t>
            </a:r>
            <a:r>
              <a:rPr sz="2300" b="1" spc="20" dirty="0">
                <a:solidFill>
                  <a:srgbClr val="FFFFFF"/>
                </a:solidFill>
                <a:latin typeface="Verdana"/>
                <a:cs typeface="Verdana"/>
              </a:rPr>
              <a:t>B</a:t>
            </a:r>
            <a:r>
              <a:rPr sz="2300" b="1" spc="-45" dirty="0">
                <a:solidFill>
                  <a:srgbClr val="FFFFFF"/>
                </a:solidFill>
                <a:latin typeface="Verdana"/>
                <a:cs typeface="Verdana"/>
              </a:rPr>
              <a:t>U</a:t>
            </a:r>
            <a:r>
              <a:rPr sz="2300" b="1" spc="-160" dirty="0">
                <a:solidFill>
                  <a:srgbClr val="FFFFFF"/>
                </a:solidFill>
                <a:latin typeface="Verdana"/>
                <a:cs typeface="Verdana"/>
              </a:rPr>
              <a:t>S</a:t>
            </a:r>
            <a:r>
              <a:rPr sz="2300" b="1" spc="-500" dirty="0">
                <a:solidFill>
                  <a:srgbClr val="FFFFFF"/>
                </a:solidFill>
                <a:latin typeface="Verdana"/>
                <a:cs typeface="Verdana"/>
              </a:rPr>
              <a:t>I</a:t>
            </a:r>
            <a:r>
              <a:rPr sz="2300" b="1" spc="-75" dirty="0">
                <a:solidFill>
                  <a:srgbClr val="FFFFFF"/>
                </a:solidFill>
                <a:latin typeface="Verdana"/>
                <a:cs typeface="Verdana"/>
              </a:rPr>
              <a:t>N</a:t>
            </a:r>
            <a:r>
              <a:rPr sz="2300" b="1" spc="-20" dirty="0">
                <a:solidFill>
                  <a:srgbClr val="FFFFFF"/>
                </a:solidFill>
                <a:latin typeface="Verdana"/>
                <a:cs typeface="Verdana"/>
              </a:rPr>
              <a:t>E</a:t>
            </a:r>
            <a:r>
              <a:rPr sz="2300" b="1" spc="-160" dirty="0">
                <a:solidFill>
                  <a:srgbClr val="FFFFFF"/>
                </a:solidFill>
                <a:latin typeface="Verdana"/>
                <a:cs typeface="Verdana"/>
              </a:rPr>
              <a:t>SS</a:t>
            </a:r>
            <a:r>
              <a:rPr sz="2300" b="1" spc="-20" dirty="0">
                <a:solidFill>
                  <a:srgbClr val="FFFFFF"/>
                </a:solidFill>
                <a:latin typeface="Verdana"/>
                <a:cs typeface="Verdana"/>
              </a:rPr>
              <a:t>E</a:t>
            </a:r>
            <a:r>
              <a:rPr sz="2300" b="1" spc="-155" dirty="0">
                <a:solidFill>
                  <a:srgbClr val="FFFFFF"/>
                </a:solidFill>
                <a:latin typeface="Verdana"/>
                <a:cs typeface="Verdana"/>
              </a:rPr>
              <a:t>S</a:t>
            </a:r>
            <a:r>
              <a:rPr sz="2300" b="1" spc="-110" dirty="0">
                <a:solidFill>
                  <a:srgbClr val="FFFFFF"/>
                </a:solidFill>
                <a:latin typeface="Verdana"/>
                <a:cs typeface="Verdana"/>
              </a:rPr>
              <a:t> </a:t>
            </a:r>
            <a:r>
              <a:rPr sz="2300" b="1" spc="-140" dirty="0">
                <a:solidFill>
                  <a:srgbClr val="FFFFFF"/>
                </a:solidFill>
                <a:latin typeface="Verdana"/>
                <a:cs typeface="Verdana"/>
              </a:rPr>
              <a:t>T</a:t>
            </a:r>
            <a:r>
              <a:rPr sz="2300" b="1" spc="5" dirty="0">
                <a:solidFill>
                  <a:srgbClr val="FFFFFF"/>
                </a:solidFill>
                <a:latin typeface="Verdana"/>
                <a:cs typeface="Verdana"/>
              </a:rPr>
              <a:t>O</a:t>
            </a:r>
            <a:r>
              <a:rPr sz="2300" b="1" spc="-110" dirty="0">
                <a:solidFill>
                  <a:srgbClr val="FFFFFF"/>
                </a:solidFill>
                <a:latin typeface="Verdana"/>
                <a:cs typeface="Verdana"/>
              </a:rPr>
              <a:t> </a:t>
            </a:r>
            <a:r>
              <a:rPr sz="2300" b="1" spc="-20" dirty="0">
                <a:solidFill>
                  <a:srgbClr val="FFFFFF"/>
                </a:solidFill>
                <a:latin typeface="Verdana"/>
                <a:cs typeface="Verdana"/>
              </a:rPr>
              <a:t>E</a:t>
            </a:r>
            <a:r>
              <a:rPr sz="2300" b="1" spc="-30" dirty="0">
                <a:solidFill>
                  <a:srgbClr val="FFFFFF"/>
                </a:solidFill>
                <a:latin typeface="Verdana"/>
                <a:cs typeface="Verdana"/>
              </a:rPr>
              <a:t>V</a:t>
            </a:r>
            <a:r>
              <a:rPr sz="2300" b="1" dirty="0">
                <a:solidFill>
                  <a:srgbClr val="FFFFFF"/>
                </a:solidFill>
                <a:latin typeface="Verdana"/>
                <a:cs typeface="Verdana"/>
              </a:rPr>
              <a:t>O</a:t>
            </a:r>
            <a:r>
              <a:rPr sz="2300" b="1" spc="-70" dirty="0">
                <a:solidFill>
                  <a:srgbClr val="FFFFFF"/>
                </a:solidFill>
                <a:latin typeface="Verdana"/>
                <a:cs typeface="Verdana"/>
              </a:rPr>
              <a:t>L</a:t>
            </a:r>
            <a:r>
              <a:rPr sz="2300" b="1" spc="-30" dirty="0">
                <a:solidFill>
                  <a:srgbClr val="FFFFFF"/>
                </a:solidFill>
                <a:latin typeface="Verdana"/>
                <a:cs typeface="Verdana"/>
              </a:rPr>
              <a:t>V</a:t>
            </a:r>
            <a:r>
              <a:rPr sz="2300" b="1" spc="-20" dirty="0">
                <a:solidFill>
                  <a:srgbClr val="FFFFFF"/>
                </a:solidFill>
                <a:latin typeface="Verdana"/>
                <a:cs typeface="Verdana"/>
              </a:rPr>
              <a:t>E</a:t>
            </a:r>
            <a:r>
              <a:rPr sz="2300" b="1" spc="-225" dirty="0">
                <a:solidFill>
                  <a:srgbClr val="FFFFFF"/>
                </a:solidFill>
                <a:latin typeface="Verdana"/>
                <a:cs typeface="Verdana"/>
              </a:rPr>
              <a:t>,</a:t>
            </a:r>
            <a:r>
              <a:rPr sz="2300" b="1" spc="-110" dirty="0">
                <a:solidFill>
                  <a:srgbClr val="FFFFFF"/>
                </a:solidFill>
                <a:latin typeface="Verdana"/>
                <a:cs typeface="Verdana"/>
              </a:rPr>
              <a:t> </a:t>
            </a:r>
            <a:r>
              <a:rPr sz="2300" b="1" spc="-500" dirty="0">
                <a:solidFill>
                  <a:srgbClr val="FFFFFF"/>
                </a:solidFill>
                <a:latin typeface="Verdana"/>
                <a:cs typeface="Verdana"/>
              </a:rPr>
              <a:t>I</a:t>
            </a:r>
            <a:r>
              <a:rPr sz="2300" b="1" spc="-75" dirty="0">
                <a:solidFill>
                  <a:srgbClr val="FFFFFF"/>
                </a:solidFill>
                <a:latin typeface="Verdana"/>
                <a:cs typeface="Verdana"/>
              </a:rPr>
              <a:t>NN</a:t>
            </a:r>
            <a:r>
              <a:rPr sz="2300" b="1" dirty="0">
                <a:solidFill>
                  <a:srgbClr val="FFFFFF"/>
                </a:solidFill>
                <a:latin typeface="Verdana"/>
                <a:cs typeface="Verdana"/>
              </a:rPr>
              <a:t>O</a:t>
            </a:r>
            <a:r>
              <a:rPr sz="2300" b="1" spc="-30" dirty="0">
                <a:solidFill>
                  <a:srgbClr val="FFFFFF"/>
                </a:solidFill>
                <a:latin typeface="Verdana"/>
                <a:cs typeface="Verdana"/>
              </a:rPr>
              <a:t>V</a:t>
            </a:r>
            <a:r>
              <a:rPr sz="2300" b="1" spc="-15" dirty="0">
                <a:solidFill>
                  <a:srgbClr val="FFFFFF"/>
                </a:solidFill>
                <a:latin typeface="Verdana"/>
                <a:cs typeface="Verdana"/>
              </a:rPr>
              <a:t>A</a:t>
            </a:r>
            <a:r>
              <a:rPr sz="2300" b="1" spc="-140" dirty="0">
                <a:solidFill>
                  <a:srgbClr val="FFFFFF"/>
                </a:solidFill>
                <a:latin typeface="Verdana"/>
                <a:cs typeface="Verdana"/>
              </a:rPr>
              <a:t>T</a:t>
            </a:r>
            <a:r>
              <a:rPr sz="2300" b="1" spc="-20" dirty="0">
                <a:solidFill>
                  <a:srgbClr val="FFFFFF"/>
                </a:solidFill>
                <a:latin typeface="Verdana"/>
                <a:cs typeface="Verdana"/>
              </a:rPr>
              <a:t>E</a:t>
            </a:r>
            <a:r>
              <a:rPr sz="2300" b="1" spc="-225" dirty="0">
                <a:solidFill>
                  <a:srgbClr val="FFFFFF"/>
                </a:solidFill>
                <a:latin typeface="Verdana"/>
                <a:cs typeface="Verdana"/>
              </a:rPr>
              <a:t>,</a:t>
            </a:r>
            <a:r>
              <a:rPr sz="2300" b="1" spc="-110" dirty="0">
                <a:solidFill>
                  <a:srgbClr val="FFFFFF"/>
                </a:solidFill>
                <a:latin typeface="Verdana"/>
                <a:cs typeface="Verdana"/>
              </a:rPr>
              <a:t> </a:t>
            </a:r>
            <a:r>
              <a:rPr sz="2300" b="1" spc="-15" dirty="0">
                <a:solidFill>
                  <a:srgbClr val="FFFFFF"/>
                </a:solidFill>
                <a:latin typeface="Verdana"/>
                <a:cs typeface="Verdana"/>
              </a:rPr>
              <a:t>A</a:t>
            </a:r>
            <a:r>
              <a:rPr sz="2300" b="1" spc="-75" dirty="0">
                <a:solidFill>
                  <a:srgbClr val="FFFFFF"/>
                </a:solidFill>
                <a:latin typeface="Verdana"/>
                <a:cs typeface="Verdana"/>
              </a:rPr>
              <a:t>N</a:t>
            </a:r>
            <a:r>
              <a:rPr sz="2300" b="1" spc="10" dirty="0">
                <a:solidFill>
                  <a:srgbClr val="FFFFFF"/>
                </a:solidFill>
                <a:latin typeface="Verdana"/>
                <a:cs typeface="Verdana"/>
              </a:rPr>
              <a:t>D</a:t>
            </a:r>
            <a:r>
              <a:rPr sz="2300" b="1" spc="-110" dirty="0">
                <a:solidFill>
                  <a:srgbClr val="FFFFFF"/>
                </a:solidFill>
                <a:latin typeface="Verdana"/>
                <a:cs typeface="Verdana"/>
              </a:rPr>
              <a:t> </a:t>
            </a:r>
            <a:r>
              <a:rPr sz="2300" b="1" spc="-140" dirty="0">
                <a:solidFill>
                  <a:srgbClr val="FFFFFF"/>
                </a:solidFill>
                <a:latin typeface="Verdana"/>
                <a:cs typeface="Verdana"/>
              </a:rPr>
              <a:t>T</a:t>
            </a:r>
            <a:r>
              <a:rPr sz="2300" b="1" spc="-55" dirty="0">
                <a:solidFill>
                  <a:srgbClr val="FFFFFF"/>
                </a:solidFill>
                <a:latin typeface="Verdana"/>
                <a:cs typeface="Verdana"/>
              </a:rPr>
              <a:t>H</a:t>
            </a:r>
            <a:r>
              <a:rPr sz="2300" b="1" spc="-100" dirty="0">
                <a:solidFill>
                  <a:srgbClr val="FFFFFF"/>
                </a:solidFill>
                <a:latin typeface="Verdana"/>
                <a:cs typeface="Verdana"/>
              </a:rPr>
              <a:t>R</a:t>
            </a:r>
            <a:r>
              <a:rPr sz="2300" b="1" spc="-500" dirty="0">
                <a:solidFill>
                  <a:srgbClr val="FFFFFF"/>
                </a:solidFill>
                <a:latin typeface="Verdana"/>
                <a:cs typeface="Verdana"/>
              </a:rPr>
              <a:t>I</a:t>
            </a:r>
            <a:r>
              <a:rPr sz="2300" b="1" spc="-30" dirty="0">
                <a:solidFill>
                  <a:srgbClr val="FFFFFF"/>
                </a:solidFill>
                <a:latin typeface="Verdana"/>
                <a:cs typeface="Verdana"/>
              </a:rPr>
              <a:t>V</a:t>
            </a:r>
            <a:r>
              <a:rPr sz="2300" b="1" spc="-15" dirty="0">
                <a:solidFill>
                  <a:srgbClr val="FFFFFF"/>
                </a:solidFill>
                <a:latin typeface="Verdana"/>
                <a:cs typeface="Verdana"/>
              </a:rPr>
              <a:t>E</a:t>
            </a:r>
            <a:endParaRPr sz="2300">
              <a:latin typeface="Verdana"/>
              <a:cs typeface="Verdana"/>
            </a:endParaRPr>
          </a:p>
        </p:txBody>
      </p:sp>
      <p:sp>
        <p:nvSpPr>
          <p:cNvPr id="5" name="object 5"/>
          <p:cNvSpPr txBox="1"/>
          <p:nvPr/>
        </p:nvSpPr>
        <p:spPr>
          <a:xfrm>
            <a:off x="361385" y="5225237"/>
            <a:ext cx="3981450" cy="379730"/>
          </a:xfrm>
          <a:prstGeom prst="rect">
            <a:avLst/>
          </a:prstGeom>
        </p:spPr>
        <p:txBody>
          <a:bodyPr vert="horz" wrap="square" lIns="0" tIns="15240" rIns="0" bIns="0" rtlCol="0">
            <a:spAutoFit/>
          </a:bodyPr>
          <a:lstStyle/>
          <a:p>
            <a:pPr marL="12700">
              <a:lnSpc>
                <a:spcPct val="100000"/>
              </a:lnSpc>
              <a:spcBef>
                <a:spcPts val="120"/>
              </a:spcBef>
              <a:tabLst>
                <a:tab pos="688340" algn="l"/>
                <a:tab pos="1647825" algn="l"/>
                <a:tab pos="3239770" algn="l"/>
              </a:tabLst>
            </a:pPr>
            <a:r>
              <a:rPr sz="2300" b="1" spc="-500" dirty="0">
                <a:solidFill>
                  <a:srgbClr val="FFFFFF"/>
                </a:solidFill>
                <a:latin typeface="Verdana"/>
                <a:cs typeface="Verdana"/>
              </a:rPr>
              <a:t>I</a:t>
            </a:r>
            <a:r>
              <a:rPr sz="2300" b="1" spc="-70" dirty="0">
                <a:solidFill>
                  <a:srgbClr val="FFFFFF"/>
                </a:solidFill>
                <a:latin typeface="Verdana"/>
                <a:cs typeface="Verdana"/>
              </a:rPr>
              <a:t>N</a:t>
            </a:r>
            <a:r>
              <a:rPr sz="2300" b="1" dirty="0">
                <a:solidFill>
                  <a:srgbClr val="FFFFFF"/>
                </a:solidFill>
                <a:latin typeface="Verdana"/>
                <a:cs typeface="Verdana"/>
              </a:rPr>
              <a:t>	</a:t>
            </a:r>
            <a:r>
              <a:rPr sz="2300" b="1" spc="-140" dirty="0">
                <a:solidFill>
                  <a:srgbClr val="FFFFFF"/>
                </a:solidFill>
                <a:latin typeface="Verdana"/>
                <a:cs typeface="Verdana"/>
              </a:rPr>
              <a:t>T</a:t>
            </a:r>
            <a:r>
              <a:rPr sz="2300" b="1" spc="-55" dirty="0">
                <a:solidFill>
                  <a:srgbClr val="FFFFFF"/>
                </a:solidFill>
                <a:latin typeface="Verdana"/>
                <a:cs typeface="Verdana"/>
              </a:rPr>
              <a:t>H</a:t>
            </a:r>
            <a:r>
              <a:rPr sz="2300" b="1" spc="-15" dirty="0">
                <a:solidFill>
                  <a:srgbClr val="FFFFFF"/>
                </a:solidFill>
                <a:latin typeface="Verdana"/>
                <a:cs typeface="Verdana"/>
              </a:rPr>
              <a:t>E</a:t>
            </a:r>
            <a:r>
              <a:rPr sz="2300" b="1" dirty="0">
                <a:solidFill>
                  <a:srgbClr val="FFFFFF"/>
                </a:solidFill>
                <a:latin typeface="Verdana"/>
                <a:cs typeface="Verdana"/>
              </a:rPr>
              <a:t>	</a:t>
            </a:r>
            <a:r>
              <a:rPr sz="2300" b="1" spc="5" dirty="0">
                <a:solidFill>
                  <a:srgbClr val="FFFFFF"/>
                </a:solidFill>
                <a:latin typeface="Verdana"/>
                <a:cs typeface="Verdana"/>
              </a:rPr>
              <a:t>D</a:t>
            </a:r>
            <a:r>
              <a:rPr sz="2300" b="1" spc="-500" dirty="0">
                <a:solidFill>
                  <a:srgbClr val="FFFFFF"/>
                </a:solidFill>
                <a:latin typeface="Verdana"/>
                <a:cs typeface="Verdana"/>
              </a:rPr>
              <a:t>I</a:t>
            </a:r>
            <a:r>
              <a:rPr sz="2300" b="1" spc="-80" dirty="0">
                <a:solidFill>
                  <a:srgbClr val="FFFFFF"/>
                </a:solidFill>
                <a:latin typeface="Verdana"/>
                <a:cs typeface="Verdana"/>
              </a:rPr>
              <a:t>G</a:t>
            </a:r>
            <a:r>
              <a:rPr sz="2300" b="1" spc="-500" dirty="0">
                <a:solidFill>
                  <a:srgbClr val="FFFFFF"/>
                </a:solidFill>
                <a:latin typeface="Verdana"/>
                <a:cs typeface="Verdana"/>
              </a:rPr>
              <a:t>I</a:t>
            </a:r>
            <a:r>
              <a:rPr sz="2300" b="1" spc="-140" dirty="0">
                <a:solidFill>
                  <a:srgbClr val="FFFFFF"/>
                </a:solidFill>
                <a:latin typeface="Verdana"/>
                <a:cs typeface="Verdana"/>
              </a:rPr>
              <a:t>T</a:t>
            </a:r>
            <a:r>
              <a:rPr sz="2300" b="1" spc="-15" dirty="0">
                <a:solidFill>
                  <a:srgbClr val="FFFFFF"/>
                </a:solidFill>
                <a:latin typeface="Verdana"/>
                <a:cs typeface="Verdana"/>
              </a:rPr>
              <a:t>A</a:t>
            </a:r>
            <a:r>
              <a:rPr sz="2300" b="1" spc="-65" dirty="0">
                <a:solidFill>
                  <a:srgbClr val="FFFFFF"/>
                </a:solidFill>
                <a:latin typeface="Verdana"/>
                <a:cs typeface="Verdana"/>
              </a:rPr>
              <a:t>L</a:t>
            </a:r>
            <a:r>
              <a:rPr sz="2300" b="1" dirty="0">
                <a:solidFill>
                  <a:srgbClr val="FFFFFF"/>
                </a:solidFill>
                <a:latin typeface="Verdana"/>
                <a:cs typeface="Verdana"/>
              </a:rPr>
              <a:t>	</a:t>
            </a:r>
            <a:r>
              <a:rPr sz="2300" b="1" spc="-15" dirty="0">
                <a:solidFill>
                  <a:srgbClr val="FFFFFF"/>
                </a:solidFill>
                <a:latin typeface="Verdana"/>
                <a:cs typeface="Verdana"/>
              </a:rPr>
              <a:t>A</a:t>
            </a:r>
            <a:r>
              <a:rPr sz="2300" b="1" spc="-80" dirty="0">
                <a:solidFill>
                  <a:srgbClr val="FFFFFF"/>
                </a:solidFill>
                <a:latin typeface="Verdana"/>
                <a:cs typeface="Verdana"/>
              </a:rPr>
              <a:t>G</a:t>
            </a:r>
            <a:r>
              <a:rPr sz="2300" b="1" spc="-20" dirty="0">
                <a:solidFill>
                  <a:srgbClr val="FFFFFF"/>
                </a:solidFill>
                <a:latin typeface="Verdana"/>
                <a:cs typeface="Verdana"/>
              </a:rPr>
              <a:t>E</a:t>
            </a:r>
            <a:r>
              <a:rPr sz="2300" b="1" spc="-225" dirty="0">
                <a:solidFill>
                  <a:srgbClr val="FFFFFF"/>
                </a:solidFill>
                <a:latin typeface="Verdana"/>
                <a:cs typeface="Verdana"/>
              </a:rPr>
              <a:t>.</a:t>
            </a:r>
            <a:endParaRPr sz="2300">
              <a:latin typeface="Verdana"/>
              <a:cs typeface="Verdana"/>
            </a:endParaRPr>
          </a:p>
        </p:txBody>
      </p:sp>
      <p:sp>
        <p:nvSpPr>
          <p:cNvPr id="6" name="object 6"/>
          <p:cNvSpPr txBox="1"/>
          <p:nvPr/>
        </p:nvSpPr>
        <p:spPr>
          <a:xfrm>
            <a:off x="361385" y="5169763"/>
            <a:ext cx="7756525" cy="844550"/>
          </a:xfrm>
          <a:prstGeom prst="rect">
            <a:avLst/>
          </a:prstGeom>
        </p:spPr>
        <p:txBody>
          <a:bodyPr vert="horz" wrap="square" lIns="0" tIns="12065" rIns="0" bIns="0" rtlCol="0">
            <a:spAutoFit/>
          </a:bodyPr>
          <a:lstStyle/>
          <a:p>
            <a:pPr marL="12700" marR="5080" indent="4296410">
              <a:lnSpc>
                <a:spcPct val="116799"/>
              </a:lnSpc>
              <a:spcBef>
                <a:spcPts val="95"/>
              </a:spcBef>
              <a:tabLst>
                <a:tab pos="2250440" algn="l"/>
                <a:tab pos="4169410" algn="l"/>
                <a:tab pos="5386705" algn="l"/>
                <a:tab pos="5510530" algn="l"/>
                <a:tab pos="6076950" algn="l"/>
                <a:tab pos="7305675" algn="l"/>
              </a:tabLst>
            </a:pPr>
            <a:r>
              <a:rPr sz="2300" b="1" spc="100" dirty="0">
                <a:solidFill>
                  <a:srgbClr val="FFFFFF"/>
                </a:solidFill>
                <a:latin typeface="Verdana"/>
                <a:cs typeface="Verdana"/>
              </a:rPr>
              <a:t>W</a:t>
            </a:r>
            <a:r>
              <a:rPr sz="2300" b="1" spc="-500" dirty="0">
                <a:solidFill>
                  <a:srgbClr val="FFFFFF"/>
                </a:solidFill>
                <a:latin typeface="Verdana"/>
                <a:cs typeface="Verdana"/>
              </a:rPr>
              <a:t>I</a:t>
            </a:r>
            <a:r>
              <a:rPr sz="2300" b="1" spc="-140" dirty="0">
                <a:solidFill>
                  <a:srgbClr val="FFFFFF"/>
                </a:solidFill>
                <a:latin typeface="Verdana"/>
                <a:cs typeface="Verdana"/>
              </a:rPr>
              <a:t>T</a:t>
            </a:r>
            <a:r>
              <a:rPr sz="2300" b="1" spc="-50" dirty="0">
                <a:solidFill>
                  <a:srgbClr val="FFFFFF"/>
                </a:solidFill>
                <a:latin typeface="Verdana"/>
                <a:cs typeface="Verdana"/>
              </a:rPr>
              <a:t>H</a:t>
            </a:r>
            <a:r>
              <a:rPr sz="2300" b="1" dirty="0">
                <a:solidFill>
                  <a:srgbClr val="FFFFFF"/>
                </a:solidFill>
                <a:latin typeface="Verdana"/>
                <a:cs typeface="Verdana"/>
              </a:rPr>
              <a:t>		</a:t>
            </a:r>
            <a:r>
              <a:rPr sz="2300" b="1" spc="-10" dirty="0">
                <a:solidFill>
                  <a:srgbClr val="FFFFFF"/>
                </a:solidFill>
                <a:latin typeface="Verdana"/>
                <a:cs typeface="Verdana"/>
              </a:rPr>
              <a:t>A</a:t>
            </a:r>
            <a:r>
              <a:rPr sz="2300" b="1" dirty="0">
                <a:solidFill>
                  <a:srgbClr val="FFFFFF"/>
                </a:solidFill>
                <a:latin typeface="Verdana"/>
                <a:cs typeface="Verdana"/>
              </a:rPr>
              <a:t>	</a:t>
            </a:r>
            <a:r>
              <a:rPr sz="2300" b="1" spc="-140" dirty="0">
                <a:solidFill>
                  <a:srgbClr val="FFFFFF"/>
                </a:solidFill>
                <a:latin typeface="Verdana"/>
                <a:cs typeface="Verdana"/>
              </a:rPr>
              <a:t>T</a:t>
            </a:r>
            <a:r>
              <a:rPr sz="2300" b="1" spc="-20" dirty="0">
                <a:solidFill>
                  <a:srgbClr val="FFFFFF"/>
                </a:solidFill>
                <a:latin typeface="Verdana"/>
                <a:cs typeface="Verdana"/>
              </a:rPr>
              <a:t>E</a:t>
            </a:r>
            <a:r>
              <a:rPr sz="2300" b="1" spc="-15" dirty="0">
                <a:solidFill>
                  <a:srgbClr val="FFFFFF"/>
                </a:solidFill>
                <a:latin typeface="Verdana"/>
                <a:cs typeface="Verdana"/>
              </a:rPr>
              <a:t>A</a:t>
            </a:r>
            <a:r>
              <a:rPr sz="2300" b="1" spc="35" dirty="0">
                <a:solidFill>
                  <a:srgbClr val="FFFFFF"/>
                </a:solidFill>
                <a:latin typeface="Verdana"/>
                <a:cs typeface="Verdana"/>
              </a:rPr>
              <a:t>M</a:t>
            </a:r>
            <a:r>
              <a:rPr sz="2300" b="1" dirty="0">
                <a:solidFill>
                  <a:srgbClr val="FFFFFF"/>
                </a:solidFill>
                <a:latin typeface="Verdana"/>
                <a:cs typeface="Verdana"/>
              </a:rPr>
              <a:t>	O</a:t>
            </a:r>
            <a:r>
              <a:rPr sz="2300" b="1" spc="-10" dirty="0">
                <a:solidFill>
                  <a:srgbClr val="FFFFFF"/>
                </a:solidFill>
                <a:latin typeface="Verdana"/>
                <a:cs typeface="Verdana"/>
              </a:rPr>
              <a:t>F  </a:t>
            </a:r>
            <a:r>
              <a:rPr sz="2300" b="1" spc="-160" dirty="0">
                <a:solidFill>
                  <a:srgbClr val="FFFFFF"/>
                </a:solidFill>
                <a:latin typeface="Verdana"/>
                <a:cs typeface="Verdana"/>
              </a:rPr>
              <a:t>S</a:t>
            </a:r>
            <a:r>
              <a:rPr sz="2300" b="1" spc="-20" dirty="0">
                <a:solidFill>
                  <a:srgbClr val="FFFFFF"/>
                </a:solidFill>
                <a:latin typeface="Verdana"/>
                <a:cs typeface="Verdana"/>
              </a:rPr>
              <a:t>E</a:t>
            </a:r>
            <a:r>
              <a:rPr sz="2300" b="1" spc="-15" dirty="0">
                <a:solidFill>
                  <a:srgbClr val="FFFFFF"/>
                </a:solidFill>
                <a:latin typeface="Verdana"/>
                <a:cs typeface="Verdana"/>
              </a:rPr>
              <a:t>A</a:t>
            </a:r>
            <a:r>
              <a:rPr sz="2300" b="1" spc="-160" dirty="0">
                <a:solidFill>
                  <a:srgbClr val="FFFFFF"/>
                </a:solidFill>
                <a:latin typeface="Verdana"/>
                <a:cs typeface="Verdana"/>
              </a:rPr>
              <a:t>S</a:t>
            </a:r>
            <a:r>
              <a:rPr sz="2300" b="1" dirty="0">
                <a:solidFill>
                  <a:srgbClr val="FFFFFF"/>
                </a:solidFill>
                <a:latin typeface="Verdana"/>
                <a:cs typeface="Verdana"/>
              </a:rPr>
              <a:t>O</a:t>
            </a:r>
            <a:r>
              <a:rPr sz="2300" b="1" spc="-75" dirty="0">
                <a:solidFill>
                  <a:srgbClr val="FFFFFF"/>
                </a:solidFill>
                <a:latin typeface="Verdana"/>
                <a:cs typeface="Verdana"/>
              </a:rPr>
              <a:t>N</a:t>
            </a:r>
            <a:r>
              <a:rPr sz="2300" b="1" spc="-20" dirty="0">
                <a:solidFill>
                  <a:srgbClr val="FFFFFF"/>
                </a:solidFill>
                <a:latin typeface="Verdana"/>
                <a:cs typeface="Verdana"/>
              </a:rPr>
              <a:t>E</a:t>
            </a:r>
            <a:r>
              <a:rPr sz="2300" b="1" spc="10" dirty="0">
                <a:solidFill>
                  <a:srgbClr val="FFFFFF"/>
                </a:solidFill>
                <a:latin typeface="Verdana"/>
                <a:cs typeface="Verdana"/>
              </a:rPr>
              <a:t>D</a:t>
            </a:r>
            <a:r>
              <a:rPr sz="2300" b="1" dirty="0">
                <a:solidFill>
                  <a:srgbClr val="FFFFFF"/>
                </a:solidFill>
                <a:latin typeface="Verdana"/>
                <a:cs typeface="Verdana"/>
              </a:rPr>
              <a:t>	</a:t>
            </a:r>
            <a:r>
              <a:rPr sz="2300" b="1" spc="-20" dirty="0">
                <a:solidFill>
                  <a:srgbClr val="FFFFFF"/>
                </a:solidFill>
                <a:latin typeface="Verdana"/>
                <a:cs typeface="Verdana"/>
              </a:rPr>
              <a:t>E</a:t>
            </a:r>
            <a:r>
              <a:rPr sz="2300" b="1" spc="-105" dirty="0">
                <a:solidFill>
                  <a:srgbClr val="FFFFFF"/>
                </a:solidFill>
                <a:latin typeface="Verdana"/>
                <a:cs typeface="Verdana"/>
              </a:rPr>
              <a:t>X</a:t>
            </a:r>
            <a:r>
              <a:rPr sz="2300" b="1" spc="10" dirty="0">
                <a:solidFill>
                  <a:srgbClr val="FFFFFF"/>
                </a:solidFill>
                <a:latin typeface="Verdana"/>
                <a:cs typeface="Verdana"/>
              </a:rPr>
              <a:t>P</a:t>
            </a:r>
            <a:r>
              <a:rPr sz="2300" b="1" spc="-20" dirty="0">
                <a:solidFill>
                  <a:srgbClr val="FFFFFF"/>
                </a:solidFill>
                <a:latin typeface="Verdana"/>
                <a:cs typeface="Verdana"/>
              </a:rPr>
              <a:t>E</a:t>
            </a:r>
            <a:r>
              <a:rPr sz="2300" b="1" spc="-100" dirty="0">
                <a:solidFill>
                  <a:srgbClr val="FFFFFF"/>
                </a:solidFill>
                <a:latin typeface="Verdana"/>
                <a:cs typeface="Verdana"/>
              </a:rPr>
              <a:t>R</a:t>
            </a:r>
            <a:r>
              <a:rPr sz="2300" b="1" spc="-140" dirty="0">
                <a:solidFill>
                  <a:srgbClr val="FFFFFF"/>
                </a:solidFill>
                <a:latin typeface="Verdana"/>
                <a:cs typeface="Verdana"/>
              </a:rPr>
              <a:t>T</a:t>
            </a:r>
            <a:r>
              <a:rPr sz="2300" b="1" spc="-155" dirty="0">
                <a:solidFill>
                  <a:srgbClr val="FFFFFF"/>
                </a:solidFill>
                <a:latin typeface="Verdana"/>
                <a:cs typeface="Verdana"/>
              </a:rPr>
              <a:t>S</a:t>
            </a:r>
            <a:r>
              <a:rPr sz="2300" b="1" dirty="0">
                <a:solidFill>
                  <a:srgbClr val="FFFFFF"/>
                </a:solidFill>
                <a:latin typeface="Verdana"/>
                <a:cs typeface="Verdana"/>
              </a:rPr>
              <a:t>	</a:t>
            </a:r>
            <a:r>
              <a:rPr sz="2300" b="1" spc="-15" dirty="0">
                <a:solidFill>
                  <a:srgbClr val="FFFFFF"/>
                </a:solidFill>
                <a:latin typeface="Verdana"/>
                <a:cs typeface="Verdana"/>
              </a:rPr>
              <a:t>A</a:t>
            </a:r>
            <a:r>
              <a:rPr sz="2300" b="1" spc="-75" dirty="0">
                <a:solidFill>
                  <a:srgbClr val="FFFFFF"/>
                </a:solidFill>
                <a:latin typeface="Verdana"/>
                <a:cs typeface="Verdana"/>
              </a:rPr>
              <a:t>N</a:t>
            </a:r>
            <a:r>
              <a:rPr sz="2300" b="1" spc="10" dirty="0">
                <a:solidFill>
                  <a:srgbClr val="FFFFFF"/>
                </a:solidFill>
                <a:latin typeface="Verdana"/>
                <a:cs typeface="Verdana"/>
              </a:rPr>
              <a:t>D</a:t>
            </a:r>
            <a:r>
              <a:rPr sz="2300" b="1" dirty="0">
                <a:solidFill>
                  <a:srgbClr val="FFFFFF"/>
                </a:solidFill>
                <a:latin typeface="Verdana"/>
                <a:cs typeface="Verdana"/>
              </a:rPr>
              <a:t>	</a:t>
            </a:r>
            <a:r>
              <a:rPr sz="2300" b="1" spc="30" dirty="0">
                <a:solidFill>
                  <a:srgbClr val="FFFFFF"/>
                </a:solidFill>
                <a:latin typeface="Verdana"/>
                <a:cs typeface="Verdana"/>
              </a:rPr>
              <a:t>C</a:t>
            </a:r>
            <a:r>
              <a:rPr sz="2300" b="1" spc="-45" dirty="0">
                <a:solidFill>
                  <a:srgbClr val="FFFFFF"/>
                </a:solidFill>
                <a:latin typeface="Verdana"/>
                <a:cs typeface="Verdana"/>
              </a:rPr>
              <a:t>U</a:t>
            </a:r>
            <a:r>
              <a:rPr sz="2300" b="1" spc="-140" dirty="0">
                <a:solidFill>
                  <a:srgbClr val="FFFFFF"/>
                </a:solidFill>
                <a:latin typeface="Verdana"/>
                <a:cs typeface="Verdana"/>
              </a:rPr>
              <a:t>TT</a:t>
            </a:r>
            <a:r>
              <a:rPr sz="2300" b="1" spc="-500" dirty="0">
                <a:solidFill>
                  <a:srgbClr val="FFFFFF"/>
                </a:solidFill>
                <a:latin typeface="Verdana"/>
                <a:cs typeface="Verdana"/>
              </a:rPr>
              <a:t>I</a:t>
            </a:r>
            <a:r>
              <a:rPr sz="2300" b="1" spc="-75" dirty="0">
                <a:solidFill>
                  <a:srgbClr val="FFFFFF"/>
                </a:solidFill>
                <a:latin typeface="Verdana"/>
                <a:cs typeface="Verdana"/>
              </a:rPr>
              <a:t>N</a:t>
            </a:r>
            <a:r>
              <a:rPr sz="2300" b="1" spc="-80" dirty="0">
                <a:solidFill>
                  <a:srgbClr val="FFFFFF"/>
                </a:solidFill>
                <a:latin typeface="Verdana"/>
                <a:cs typeface="Verdana"/>
              </a:rPr>
              <a:t>G</a:t>
            </a:r>
            <a:r>
              <a:rPr sz="2300" b="1" spc="-215" dirty="0">
                <a:solidFill>
                  <a:srgbClr val="FFFFFF"/>
                </a:solidFill>
                <a:latin typeface="Verdana"/>
                <a:cs typeface="Verdana"/>
              </a:rPr>
              <a:t>-</a:t>
            </a:r>
            <a:r>
              <a:rPr sz="2300" b="1" spc="-20" dirty="0">
                <a:solidFill>
                  <a:srgbClr val="FFFFFF"/>
                </a:solidFill>
                <a:latin typeface="Verdana"/>
                <a:cs typeface="Verdana"/>
              </a:rPr>
              <a:t>E</a:t>
            </a:r>
            <a:r>
              <a:rPr sz="2300" b="1" spc="5" dirty="0">
                <a:solidFill>
                  <a:srgbClr val="FFFFFF"/>
                </a:solidFill>
                <a:latin typeface="Verdana"/>
                <a:cs typeface="Verdana"/>
              </a:rPr>
              <a:t>D</a:t>
            </a:r>
            <a:r>
              <a:rPr sz="2300" b="1" spc="-80" dirty="0">
                <a:solidFill>
                  <a:srgbClr val="FFFFFF"/>
                </a:solidFill>
                <a:latin typeface="Verdana"/>
                <a:cs typeface="Verdana"/>
              </a:rPr>
              <a:t>G</a:t>
            </a:r>
            <a:r>
              <a:rPr sz="2300" b="1" spc="-15" dirty="0">
                <a:solidFill>
                  <a:srgbClr val="FFFFFF"/>
                </a:solidFill>
                <a:latin typeface="Verdana"/>
                <a:cs typeface="Verdana"/>
              </a:rPr>
              <a:t>E</a:t>
            </a:r>
            <a:endParaRPr sz="2300">
              <a:latin typeface="Verdana"/>
              <a:cs typeface="Verdana"/>
            </a:endParaRPr>
          </a:p>
        </p:txBody>
      </p:sp>
      <p:sp>
        <p:nvSpPr>
          <p:cNvPr id="7" name="object 7"/>
          <p:cNvSpPr txBox="1"/>
          <p:nvPr/>
        </p:nvSpPr>
        <p:spPr>
          <a:xfrm>
            <a:off x="361385" y="5988913"/>
            <a:ext cx="7757159" cy="1663700"/>
          </a:xfrm>
          <a:prstGeom prst="rect">
            <a:avLst/>
          </a:prstGeom>
        </p:spPr>
        <p:txBody>
          <a:bodyPr vert="horz" wrap="square" lIns="0" tIns="12065" rIns="0" bIns="0" rtlCol="0">
            <a:spAutoFit/>
          </a:bodyPr>
          <a:lstStyle/>
          <a:p>
            <a:pPr marL="12700" marR="5080" algn="just">
              <a:lnSpc>
                <a:spcPct val="116799"/>
              </a:lnSpc>
              <a:spcBef>
                <a:spcPts val="95"/>
              </a:spcBef>
            </a:pPr>
            <a:r>
              <a:rPr sz="2300" b="1" spc="-100" dirty="0">
                <a:solidFill>
                  <a:srgbClr val="FFFFFF"/>
                </a:solidFill>
                <a:latin typeface="Verdana"/>
                <a:cs typeface="Verdana"/>
              </a:rPr>
              <a:t>TECHNOLOGIES, </a:t>
            </a:r>
            <a:r>
              <a:rPr sz="2300" b="1" spc="-70" dirty="0">
                <a:solidFill>
                  <a:srgbClr val="FFFFFF"/>
                </a:solidFill>
                <a:latin typeface="Verdana"/>
                <a:cs typeface="Verdana"/>
              </a:rPr>
              <a:t>THE </a:t>
            </a:r>
            <a:r>
              <a:rPr sz="2300" b="1" spc="-20" dirty="0">
                <a:solidFill>
                  <a:srgbClr val="FFFFFF"/>
                </a:solidFill>
                <a:latin typeface="Verdana"/>
                <a:cs typeface="Verdana"/>
              </a:rPr>
              <a:t>COMPANY </a:t>
            </a:r>
            <a:r>
              <a:rPr sz="2300" b="1" spc="-100" dirty="0">
                <a:solidFill>
                  <a:srgbClr val="FFFFFF"/>
                </a:solidFill>
                <a:latin typeface="Verdana"/>
                <a:cs typeface="Verdana"/>
              </a:rPr>
              <a:t>PROVIDES </a:t>
            </a:r>
            <a:r>
              <a:rPr sz="2300" b="1" spc="-75" dirty="0">
                <a:solidFill>
                  <a:srgbClr val="FFFFFF"/>
                </a:solidFill>
                <a:latin typeface="Verdana"/>
                <a:cs typeface="Verdana"/>
              </a:rPr>
              <a:t>END- </a:t>
            </a:r>
            <a:r>
              <a:rPr sz="2300" b="1" spc="-70" dirty="0">
                <a:solidFill>
                  <a:srgbClr val="FFFFFF"/>
                </a:solidFill>
                <a:latin typeface="Verdana"/>
                <a:cs typeface="Verdana"/>
              </a:rPr>
              <a:t> </a:t>
            </a:r>
            <a:r>
              <a:rPr sz="2300" b="1" spc="-75" dirty="0">
                <a:solidFill>
                  <a:srgbClr val="FFFFFF"/>
                </a:solidFill>
                <a:latin typeface="Verdana"/>
                <a:cs typeface="Verdana"/>
              </a:rPr>
              <a:t>TO-END</a:t>
            </a:r>
            <a:r>
              <a:rPr sz="2300" b="1" spc="-70" dirty="0">
                <a:solidFill>
                  <a:srgbClr val="FFFFFF"/>
                </a:solidFill>
                <a:latin typeface="Verdana"/>
                <a:cs typeface="Verdana"/>
              </a:rPr>
              <a:t> </a:t>
            </a:r>
            <a:r>
              <a:rPr sz="2300" b="1" spc="-130" dirty="0">
                <a:solidFill>
                  <a:srgbClr val="FFFFFF"/>
                </a:solidFill>
                <a:latin typeface="Verdana"/>
                <a:cs typeface="Verdana"/>
              </a:rPr>
              <a:t>SOLUTIONS</a:t>
            </a:r>
            <a:r>
              <a:rPr sz="2300" b="1" spc="-125" dirty="0">
                <a:solidFill>
                  <a:srgbClr val="FFFFFF"/>
                </a:solidFill>
                <a:latin typeface="Verdana"/>
                <a:cs typeface="Verdana"/>
              </a:rPr>
              <a:t> </a:t>
            </a:r>
            <a:r>
              <a:rPr sz="2300" b="1" spc="-70" dirty="0">
                <a:solidFill>
                  <a:srgbClr val="FFFFFF"/>
                </a:solidFill>
                <a:latin typeface="Verdana"/>
                <a:cs typeface="Verdana"/>
              </a:rPr>
              <a:t>TO</a:t>
            </a:r>
            <a:r>
              <a:rPr sz="2300" b="1" spc="-65" dirty="0">
                <a:solidFill>
                  <a:srgbClr val="FFFFFF"/>
                </a:solidFill>
                <a:latin typeface="Verdana"/>
                <a:cs typeface="Verdana"/>
              </a:rPr>
              <a:t> </a:t>
            </a:r>
            <a:r>
              <a:rPr sz="2300" b="1" spc="-35" dirty="0">
                <a:solidFill>
                  <a:srgbClr val="FFFFFF"/>
                </a:solidFill>
                <a:latin typeface="Verdana"/>
                <a:cs typeface="Verdana"/>
              </a:rPr>
              <a:t>HELP</a:t>
            </a:r>
            <a:r>
              <a:rPr sz="2300" b="1" spc="-30" dirty="0">
                <a:solidFill>
                  <a:srgbClr val="FFFFFF"/>
                </a:solidFill>
                <a:latin typeface="Verdana"/>
                <a:cs typeface="Verdana"/>
              </a:rPr>
              <a:t> </a:t>
            </a:r>
            <a:r>
              <a:rPr sz="2300" b="1" spc="-130" dirty="0">
                <a:solidFill>
                  <a:srgbClr val="FFFFFF"/>
                </a:solidFill>
                <a:latin typeface="Verdana"/>
                <a:cs typeface="Verdana"/>
              </a:rPr>
              <a:t>ORGANIZATIONS </a:t>
            </a:r>
            <a:r>
              <a:rPr sz="2300" b="1" spc="-125" dirty="0">
                <a:solidFill>
                  <a:srgbClr val="FFFFFF"/>
                </a:solidFill>
                <a:latin typeface="Verdana"/>
                <a:cs typeface="Verdana"/>
              </a:rPr>
              <a:t> </a:t>
            </a:r>
            <a:r>
              <a:rPr sz="2300" b="1" spc="-30" dirty="0">
                <a:solidFill>
                  <a:srgbClr val="FFFFFF"/>
                </a:solidFill>
                <a:latin typeface="Verdana"/>
                <a:cs typeface="Verdana"/>
              </a:rPr>
              <a:t>ADAPT</a:t>
            </a:r>
            <a:r>
              <a:rPr sz="2300" b="1" spc="-25" dirty="0">
                <a:solidFill>
                  <a:srgbClr val="FFFFFF"/>
                </a:solidFill>
                <a:latin typeface="Verdana"/>
                <a:cs typeface="Verdana"/>
              </a:rPr>
              <a:t> </a:t>
            </a:r>
            <a:r>
              <a:rPr sz="2300" b="1" spc="-70" dirty="0">
                <a:solidFill>
                  <a:srgbClr val="FFFFFF"/>
                </a:solidFill>
                <a:latin typeface="Verdana"/>
                <a:cs typeface="Verdana"/>
              </a:rPr>
              <a:t>TO</a:t>
            </a:r>
            <a:r>
              <a:rPr sz="2300" b="1" spc="-65" dirty="0">
                <a:solidFill>
                  <a:srgbClr val="FFFFFF"/>
                </a:solidFill>
                <a:latin typeface="Verdana"/>
                <a:cs typeface="Verdana"/>
              </a:rPr>
              <a:t> </a:t>
            </a:r>
            <a:r>
              <a:rPr sz="2300" b="1" spc="-70" dirty="0">
                <a:solidFill>
                  <a:srgbClr val="FFFFFF"/>
                </a:solidFill>
                <a:latin typeface="Verdana"/>
                <a:cs typeface="Verdana"/>
              </a:rPr>
              <a:t>THE</a:t>
            </a:r>
            <a:r>
              <a:rPr sz="2300" b="1" spc="-65" dirty="0">
                <a:solidFill>
                  <a:srgbClr val="FFFFFF"/>
                </a:solidFill>
                <a:latin typeface="Verdana"/>
                <a:cs typeface="Verdana"/>
              </a:rPr>
              <a:t> </a:t>
            </a:r>
            <a:r>
              <a:rPr sz="2300" b="1" spc="-114" dirty="0">
                <a:solidFill>
                  <a:srgbClr val="FFFFFF"/>
                </a:solidFill>
                <a:latin typeface="Verdana"/>
                <a:cs typeface="Verdana"/>
              </a:rPr>
              <a:t>RAPIDLY</a:t>
            </a:r>
            <a:r>
              <a:rPr sz="2300" b="1" spc="-110" dirty="0">
                <a:solidFill>
                  <a:srgbClr val="FFFFFF"/>
                </a:solidFill>
                <a:latin typeface="Verdana"/>
                <a:cs typeface="Verdana"/>
              </a:rPr>
              <a:t> </a:t>
            </a:r>
            <a:r>
              <a:rPr sz="2300" b="1" spc="-105" dirty="0">
                <a:solidFill>
                  <a:srgbClr val="FFFFFF"/>
                </a:solidFill>
                <a:latin typeface="Verdana"/>
                <a:cs typeface="Verdana"/>
              </a:rPr>
              <a:t>CHANGING</a:t>
            </a:r>
            <a:r>
              <a:rPr sz="2300" b="1" spc="-100" dirty="0">
                <a:solidFill>
                  <a:srgbClr val="FFFFFF"/>
                </a:solidFill>
                <a:latin typeface="Verdana"/>
                <a:cs typeface="Verdana"/>
              </a:rPr>
              <a:t> </a:t>
            </a:r>
            <a:r>
              <a:rPr sz="2300" b="1" spc="-185" dirty="0">
                <a:solidFill>
                  <a:srgbClr val="FFFFFF"/>
                </a:solidFill>
                <a:latin typeface="Verdana"/>
                <a:cs typeface="Verdana"/>
              </a:rPr>
              <a:t>DIGITAL </a:t>
            </a:r>
            <a:r>
              <a:rPr sz="2300" b="1" spc="-180" dirty="0">
                <a:solidFill>
                  <a:srgbClr val="FFFFFF"/>
                </a:solidFill>
                <a:latin typeface="Verdana"/>
                <a:cs typeface="Verdana"/>
              </a:rPr>
              <a:t> </a:t>
            </a:r>
            <a:r>
              <a:rPr sz="2300" b="1" spc="-55" dirty="0">
                <a:solidFill>
                  <a:srgbClr val="FFFFFF"/>
                </a:solidFill>
                <a:latin typeface="Verdana"/>
                <a:cs typeface="Verdana"/>
              </a:rPr>
              <a:t>LANDSCAPE.</a:t>
            </a:r>
            <a:endParaRPr sz="2300">
              <a:latin typeface="Verdana"/>
              <a:cs typeface="Verdana"/>
            </a:endParaRPr>
          </a:p>
        </p:txBody>
      </p:sp>
      <p:sp>
        <p:nvSpPr>
          <p:cNvPr id="8" name="object 8"/>
          <p:cNvSpPr/>
          <p:nvPr/>
        </p:nvSpPr>
        <p:spPr>
          <a:xfrm>
            <a:off x="9027801" y="780615"/>
            <a:ext cx="1217930" cy="1201420"/>
          </a:xfrm>
          <a:custGeom>
            <a:avLst/>
            <a:gdLst/>
            <a:ahLst/>
            <a:cxnLst/>
            <a:rect l="l" t="t" r="r" b="b"/>
            <a:pathLst>
              <a:path w="1217929" h="1201420">
                <a:moveTo>
                  <a:pt x="1217568" y="1200808"/>
                </a:moveTo>
                <a:lnTo>
                  <a:pt x="0" y="1200808"/>
                </a:lnTo>
                <a:lnTo>
                  <a:pt x="0" y="0"/>
                </a:lnTo>
                <a:lnTo>
                  <a:pt x="1217568" y="0"/>
                </a:lnTo>
                <a:lnTo>
                  <a:pt x="1217568" y="1200808"/>
                </a:lnTo>
                <a:close/>
              </a:path>
            </a:pathLst>
          </a:custGeom>
          <a:solidFill>
            <a:srgbClr val="253F6A"/>
          </a:solidFill>
        </p:spPr>
        <p:txBody>
          <a:bodyPr wrap="square" lIns="0" tIns="0" rIns="0" bIns="0" rtlCol="0"/>
          <a:lstStyle/>
          <a:p>
            <a:endParaRPr/>
          </a:p>
        </p:txBody>
      </p:sp>
      <p:sp>
        <p:nvSpPr>
          <p:cNvPr id="9" name="object 9"/>
          <p:cNvSpPr/>
          <p:nvPr/>
        </p:nvSpPr>
        <p:spPr>
          <a:xfrm>
            <a:off x="11322517" y="1381019"/>
            <a:ext cx="636270" cy="600710"/>
          </a:xfrm>
          <a:custGeom>
            <a:avLst/>
            <a:gdLst/>
            <a:ahLst/>
            <a:cxnLst/>
            <a:rect l="l" t="t" r="r" b="b"/>
            <a:pathLst>
              <a:path w="636270" h="600710">
                <a:moveTo>
                  <a:pt x="635721" y="600404"/>
                </a:moveTo>
                <a:lnTo>
                  <a:pt x="0" y="600404"/>
                </a:lnTo>
                <a:lnTo>
                  <a:pt x="0" y="0"/>
                </a:lnTo>
                <a:lnTo>
                  <a:pt x="635721" y="0"/>
                </a:lnTo>
                <a:lnTo>
                  <a:pt x="635721" y="600404"/>
                </a:lnTo>
                <a:close/>
              </a:path>
            </a:pathLst>
          </a:custGeom>
          <a:solidFill>
            <a:srgbClr val="253F6A"/>
          </a:solidFill>
        </p:spPr>
        <p:txBody>
          <a:bodyPr wrap="square" lIns="0" tIns="0" rIns="0" bIns="0" rtlCol="0"/>
          <a:lstStyle/>
          <a:p>
            <a:endParaRPr/>
          </a:p>
        </p:txBody>
      </p:sp>
      <p:pic>
        <p:nvPicPr>
          <p:cNvPr id="10" name="object 10"/>
          <p:cNvPicPr/>
          <p:nvPr/>
        </p:nvPicPr>
        <p:blipFill>
          <a:blip r:embed="rId2" cstate="print"/>
          <a:stretch>
            <a:fillRect/>
          </a:stretch>
        </p:blipFill>
        <p:spPr>
          <a:xfrm>
            <a:off x="9581545" y="2405330"/>
            <a:ext cx="7172324" cy="5476874"/>
          </a:xfrm>
          <a:prstGeom prst="rect">
            <a:avLst/>
          </a:prstGeom>
        </p:spPr>
      </p:pic>
      <p:sp>
        <p:nvSpPr>
          <p:cNvPr id="11" name="object 11"/>
          <p:cNvSpPr txBox="1">
            <a:spLocks noGrp="1"/>
          </p:cNvSpPr>
          <p:nvPr>
            <p:ph type="title"/>
          </p:nvPr>
        </p:nvSpPr>
        <p:spPr>
          <a:xfrm>
            <a:off x="2114381" y="2585135"/>
            <a:ext cx="4250690" cy="939800"/>
          </a:xfrm>
          <a:prstGeom prst="rect">
            <a:avLst/>
          </a:prstGeom>
        </p:spPr>
        <p:txBody>
          <a:bodyPr vert="horz" wrap="square" lIns="0" tIns="12700" rIns="0" bIns="0" rtlCol="0">
            <a:spAutoFit/>
          </a:bodyPr>
          <a:lstStyle/>
          <a:p>
            <a:pPr marL="12700">
              <a:lnSpc>
                <a:spcPct val="100000"/>
              </a:lnSpc>
              <a:spcBef>
                <a:spcPts val="100"/>
              </a:spcBef>
            </a:pPr>
            <a:r>
              <a:rPr sz="6000" spc="390" dirty="0">
                <a:latin typeface="Tahoma"/>
                <a:cs typeface="Tahoma"/>
              </a:rPr>
              <a:t>ABOUT</a:t>
            </a:r>
            <a:r>
              <a:rPr sz="6000" spc="-100" dirty="0">
                <a:latin typeface="Tahoma"/>
                <a:cs typeface="Tahoma"/>
              </a:rPr>
              <a:t> </a:t>
            </a:r>
            <a:r>
              <a:rPr sz="6000" spc="180" dirty="0">
                <a:latin typeface="Tahoma"/>
                <a:cs typeface="Tahoma"/>
              </a:rPr>
              <a:t>US</a:t>
            </a:r>
            <a:endParaRPr sz="6000">
              <a:latin typeface="Tahoma"/>
              <a:cs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
            <a:ext cx="18288000" cy="1524000"/>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18241963" cy="750888"/>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Times New Roman" panose="02020603050405020304" pitchFamily="18" charset="0"/>
                <a:cs typeface="Times New Roman" panose="02020603050405020304" pitchFamily="18" charset="0"/>
              </a:rPr>
              <a:t>MARKETING  CAMPAIGN  DASHBOARD   USING   POWERBI</a:t>
            </a:r>
            <a:endParaRPr sz="4800" spc="-33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9609B09-4CC4-568D-796C-35B852DB4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6" y="1524001"/>
            <a:ext cx="18241644" cy="8712560"/>
          </a:xfrm>
          <a:prstGeom prst="rect">
            <a:avLst/>
          </a:prstGeom>
        </p:spPr>
      </p:pic>
    </p:spTree>
    <p:extLst>
      <p:ext uri="{BB962C8B-B14F-4D97-AF65-F5344CB8AC3E}">
        <p14:creationId xmlns:p14="http://schemas.microsoft.com/office/powerpoint/2010/main" val="3947975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
            <a:ext cx="18288000" cy="1524000"/>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18241963" cy="750888"/>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Times New Roman" panose="02020603050405020304" pitchFamily="18" charset="0"/>
                <a:cs typeface="Times New Roman" panose="02020603050405020304" pitchFamily="18" charset="0"/>
              </a:rPr>
              <a:t>MARKETING  CAMPAIGN  DASHBOARD   USING   TABLEAU</a:t>
            </a:r>
            <a:endParaRPr sz="4800" spc="-33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F73EF32-47A8-A10F-BC16-E6EFE2B4E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6" y="1524001"/>
            <a:ext cx="18195288" cy="8679406"/>
          </a:xfrm>
          <a:prstGeom prst="rect">
            <a:avLst/>
          </a:prstGeom>
        </p:spPr>
      </p:pic>
    </p:spTree>
    <p:extLst>
      <p:ext uri="{BB962C8B-B14F-4D97-AF65-F5344CB8AC3E}">
        <p14:creationId xmlns:p14="http://schemas.microsoft.com/office/powerpoint/2010/main" val="78202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0" y="1"/>
            <a:ext cx="18288000" cy="1524000"/>
          </a:xfrm>
          <a:custGeom>
            <a:avLst/>
            <a:gdLst/>
            <a:ahLst/>
            <a:cxnLst/>
            <a:rect l="l" t="t" r="r" b="b"/>
            <a:pathLst>
              <a:path w="18288000" h="2121535">
                <a:moveTo>
                  <a:pt x="0" y="0"/>
                </a:moveTo>
                <a:lnTo>
                  <a:pt x="18288000" y="0"/>
                </a:lnTo>
                <a:lnTo>
                  <a:pt x="18288000" y="2121174"/>
                </a:lnTo>
                <a:lnTo>
                  <a:pt x="0" y="2121174"/>
                </a:lnTo>
                <a:lnTo>
                  <a:pt x="0" y="0"/>
                </a:lnTo>
                <a:close/>
              </a:path>
            </a:pathLst>
          </a:custGeom>
          <a:solidFill>
            <a:srgbClr val="253F6A"/>
          </a:solidFill>
        </p:spPr>
        <p:txBody>
          <a:bodyPr wrap="square" lIns="0" tIns="0" rIns="0" bIns="0" rtlCol="0"/>
          <a:lstStyle/>
          <a:p>
            <a:endParaRPr/>
          </a:p>
        </p:txBody>
      </p:sp>
      <p:sp>
        <p:nvSpPr>
          <p:cNvPr id="22" name="object 22"/>
          <p:cNvSpPr txBox="1">
            <a:spLocks noGrp="1"/>
          </p:cNvSpPr>
          <p:nvPr>
            <p:ph type="title" idx="4294967295"/>
          </p:nvPr>
        </p:nvSpPr>
        <p:spPr>
          <a:xfrm>
            <a:off x="0" y="431800"/>
            <a:ext cx="18241963" cy="750888"/>
          </a:xfrm>
          <a:prstGeom prst="rect">
            <a:avLst/>
          </a:prstGeom>
        </p:spPr>
        <p:txBody>
          <a:bodyPr vert="horz" wrap="square" lIns="0" tIns="12700" rIns="0" bIns="0" rtlCol="0">
            <a:spAutoFit/>
          </a:bodyPr>
          <a:lstStyle/>
          <a:p>
            <a:pPr marL="12700">
              <a:lnSpc>
                <a:spcPct val="100000"/>
              </a:lnSpc>
              <a:spcBef>
                <a:spcPts val="100"/>
              </a:spcBef>
            </a:pPr>
            <a:r>
              <a:rPr lang="en-US" sz="4800" spc="-360" dirty="0">
                <a:latin typeface="Times New Roman" panose="02020603050405020304" pitchFamily="18" charset="0"/>
                <a:cs typeface="Times New Roman" panose="02020603050405020304" pitchFamily="18" charset="0"/>
              </a:rPr>
              <a:t>MARKETING  CAMPAIGN  DASHBOARD   USING   TABLEAU</a:t>
            </a:r>
            <a:endParaRPr sz="4800" spc="-33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18A1F36-FC48-629C-86A3-8DA224DE0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6" y="1615087"/>
            <a:ext cx="18147657" cy="8477341"/>
          </a:xfrm>
          <a:prstGeom prst="rect">
            <a:avLst/>
          </a:prstGeom>
        </p:spPr>
      </p:pic>
    </p:spTree>
    <p:extLst>
      <p:ext uri="{BB962C8B-B14F-4D97-AF65-F5344CB8AC3E}">
        <p14:creationId xmlns:p14="http://schemas.microsoft.com/office/powerpoint/2010/main" val="2444093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F80EC3-B762-90E8-3091-A91E189C923D}"/>
              </a:ext>
            </a:extLst>
          </p:cNvPr>
          <p:cNvSpPr>
            <a:spLocks noGrp="1"/>
          </p:cNvSpPr>
          <p:nvPr>
            <p:ph type="title"/>
          </p:nvPr>
        </p:nvSpPr>
        <p:spPr>
          <a:xfrm>
            <a:off x="1699610" y="283409"/>
            <a:ext cx="14858997" cy="1396205"/>
          </a:xfrm>
        </p:spPr>
        <p:txBody>
          <a:bodyPr>
            <a:normAutofit fontScale="90000"/>
          </a:bodyPr>
          <a:lstStyle/>
          <a:p>
            <a:r>
              <a:rPr lang="en-US" dirty="0"/>
              <a:t>Internship project in marketing campaign</a:t>
            </a:r>
          </a:p>
        </p:txBody>
      </p:sp>
      <p:sp>
        <p:nvSpPr>
          <p:cNvPr id="3" name="Subtitle 2">
            <a:extLst>
              <a:ext uri="{FF2B5EF4-FFF2-40B4-BE49-F238E27FC236}">
                <a16:creationId xmlns:a16="http://schemas.microsoft.com/office/drawing/2014/main" id="{AE7428F8-A1EA-CE94-DC4A-EA4000F037D9}"/>
              </a:ext>
            </a:extLst>
          </p:cNvPr>
          <p:cNvSpPr>
            <a:spLocks noGrp="1"/>
          </p:cNvSpPr>
          <p:nvPr>
            <p:ph sz="half" idx="2"/>
          </p:nvPr>
        </p:nvSpPr>
        <p:spPr>
          <a:xfrm>
            <a:off x="2286000" y="2323982"/>
            <a:ext cx="8104660" cy="7755969"/>
          </a:xfrm>
        </p:spPr>
        <p:txBody>
          <a:bodyPr/>
          <a:lstStyle/>
          <a:p>
            <a:pPr marL="342900" indent="-342900" algn="l" fontAlgn="base">
              <a:buFont typeface="Wingdings" panose="05000000000000000000" pitchFamily="2" charset="2"/>
              <a:buChar char="Ø"/>
            </a:pPr>
            <a:endParaRPr lang="en-US" sz="3200" dirty="0"/>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Teenhome</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Dt_Customer</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Recency</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MntWines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MntFruits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MntMeatProducts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MntFishProducts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MntSweetProducts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MntGoldProds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NumDealsPurchases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NumWebPurchases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NumCatalogPurchases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NumStorePurchases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NumWebVisitsMonth</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Content Placeholder 6">
            <a:extLst>
              <a:ext uri="{FF2B5EF4-FFF2-40B4-BE49-F238E27FC236}">
                <a16:creationId xmlns:a16="http://schemas.microsoft.com/office/drawing/2014/main" id="{D97597B4-A271-4DF0-62D3-D14FDB946B20}"/>
              </a:ext>
            </a:extLst>
          </p:cNvPr>
          <p:cNvSpPr>
            <a:spLocks noGrp="1"/>
          </p:cNvSpPr>
          <p:nvPr>
            <p:ph sz="half" idx="3"/>
          </p:nvPr>
        </p:nvSpPr>
        <p:spPr>
          <a:xfrm>
            <a:off x="9753600" y="5372100"/>
            <a:ext cx="8316116" cy="4280886"/>
          </a:xfrm>
        </p:spPr>
        <p:txBody>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AcceptedCmp3</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AcceptedCmp4</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AcceptedCmp5</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AcceptedCmp1</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AcceptedCmp2</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Complain</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Z_CostContact</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i="0" u="none" strike="noStrike" cap="none" normalizeH="0" baseline="0" dirty="0">
                <a:ln>
                  <a:noFill/>
                </a:ln>
                <a:solidFill>
                  <a:schemeClr val="tx1"/>
                </a:solidFill>
                <a:effectLst/>
                <a:latin typeface="Arial" panose="020B0604020202020204" pitchFamily="34" charset="0"/>
              </a:rPr>
              <a:t>Z_Revenue</a:t>
            </a:r>
            <a:endParaRPr kumimoji="0" lang="en-US" altLang="en-US" sz="3200" b="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1" u="none" strike="noStrike" cap="none" normalizeH="0" baseline="0" dirty="0">
                <a:ln>
                  <a:noFill/>
                </a:ln>
                <a:solidFill>
                  <a:schemeClr val="tx1"/>
                </a:solidFill>
                <a:effectLst/>
                <a:latin typeface="Arial" panose="020B0604020202020204" pitchFamily="34" charset="0"/>
              </a:rPr>
              <a:t>Response</a:t>
            </a:r>
            <a:endParaRPr lang="en-US" dirty="0"/>
          </a:p>
        </p:txBody>
      </p:sp>
      <p:sp>
        <p:nvSpPr>
          <p:cNvPr id="8" name="TextBox 7">
            <a:extLst>
              <a:ext uri="{FF2B5EF4-FFF2-40B4-BE49-F238E27FC236}">
                <a16:creationId xmlns:a16="http://schemas.microsoft.com/office/drawing/2014/main" id="{7EAAD2C4-F451-E10A-A107-1EFBC77C9E04}"/>
              </a:ext>
            </a:extLst>
          </p:cNvPr>
          <p:cNvSpPr txBox="1"/>
          <p:nvPr/>
        </p:nvSpPr>
        <p:spPr>
          <a:xfrm>
            <a:off x="1524000" y="2019300"/>
            <a:ext cx="7239000" cy="830997"/>
          </a:xfrm>
          <a:prstGeom prst="rect">
            <a:avLst/>
          </a:prstGeom>
          <a:noFill/>
        </p:spPr>
        <p:txBody>
          <a:bodyPr wrap="square" rtlCol="0">
            <a:spAutoFit/>
          </a:bodyPr>
          <a:lstStyle/>
          <a:p>
            <a:r>
              <a:rPr lang="en-US" sz="4800" b="1" dirty="0">
                <a:solidFill>
                  <a:schemeClr val="accent3">
                    <a:lumMod val="75000"/>
                  </a:schemeClr>
                </a:solidFill>
                <a:latin typeface="Times New Roman" panose="02020603050405020304" pitchFamily="18" charset="0"/>
                <a:cs typeface="Times New Roman" panose="02020603050405020304" pitchFamily="18" charset="0"/>
              </a:rPr>
              <a:t>CONTENT</a:t>
            </a:r>
          </a:p>
        </p:txBody>
      </p:sp>
    </p:spTree>
    <p:extLst>
      <p:ext uri="{BB962C8B-B14F-4D97-AF65-F5344CB8AC3E}">
        <p14:creationId xmlns:p14="http://schemas.microsoft.com/office/powerpoint/2010/main" val="142107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0CA6-794D-DC98-2CBA-9CB31A4885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1B44E5-A2B6-7CE4-53F5-DDDFE959364C}"/>
              </a:ext>
            </a:extLst>
          </p:cNvPr>
          <p:cNvSpPr>
            <a:spLocks noGrp="1"/>
          </p:cNvSpPr>
          <p:nvPr>
            <p:ph type="subTitle" idx="4"/>
          </p:nvPr>
        </p:nvSpPr>
        <p:spPr/>
        <p:txBody>
          <a:bodyPr/>
          <a:lstStyle/>
          <a:p>
            <a:endParaRPr lang="en-US"/>
          </a:p>
        </p:txBody>
      </p:sp>
    </p:spTree>
    <p:extLst>
      <p:ext uri="{BB962C8B-B14F-4D97-AF65-F5344CB8AC3E}">
        <p14:creationId xmlns:p14="http://schemas.microsoft.com/office/powerpoint/2010/main" val="2123748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903013"/>
            <a:ext cx="18288000" cy="8384540"/>
          </a:xfrm>
          <a:custGeom>
            <a:avLst/>
            <a:gdLst/>
            <a:ahLst/>
            <a:cxnLst/>
            <a:rect l="l" t="t" r="r" b="b"/>
            <a:pathLst>
              <a:path w="18288000" h="8384540">
                <a:moveTo>
                  <a:pt x="0" y="8383986"/>
                </a:moveTo>
                <a:lnTo>
                  <a:pt x="18287998" y="8383986"/>
                </a:lnTo>
                <a:lnTo>
                  <a:pt x="18287998" y="0"/>
                </a:lnTo>
                <a:lnTo>
                  <a:pt x="0" y="0"/>
                </a:lnTo>
                <a:lnTo>
                  <a:pt x="0" y="8383986"/>
                </a:lnTo>
                <a:close/>
              </a:path>
            </a:pathLst>
          </a:custGeom>
          <a:solidFill>
            <a:srgbClr val="D9D9D9"/>
          </a:solidFill>
        </p:spPr>
        <p:txBody>
          <a:bodyPr wrap="square" lIns="0" tIns="0" rIns="0" bIns="0" rtlCol="0"/>
          <a:lstStyle/>
          <a:p>
            <a:endParaRPr/>
          </a:p>
        </p:txBody>
      </p:sp>
      <p:sp>
        <p:nvSpPr>
          <p:cNvPr id="3" name="object 3"/>
          <p:cNvSpPr/>
          <p:nvPr/>
        </p:nvSpPr>
        <p:spPr>
          <a:xfrm>
            <a:off x="0" y="0"/>
            <a:ext cx="18288000" cy="1903095"/>
          </a:xfrm>
          <a:custGeom>
            <a:avLst/>
            <a:gdLst/>
            <a:ahLst/>
            <a:cxnLst/>
            <a:rect l="l" t="t" r="r" b="b"/>
            <a:pathLst>
              <a:path w="18288000" h="1903095">
                <a:moveTo>
                  <a:pt x="0" y="0"/>
                </a:moveTo>
                <a:lnTo>
                  <a:pt x="18287999" y="0"/>
                </a:lnTo>
                <a:lnTo>
                  <a:pt x="18287999" y="1903012"/>
                </a:lnTo>
                <a:lnTo>
                  <a:pt x="0" y="1903012"/>
                </a:lnTo>
                <a:lnTo>
                  <a:pt x="0" y="0"/>
                </a:lnTo>
                <a:close/>
              </a:path>
            </a:pathLst>
          </a:custGeom>
          <a:solidFill>
            <a:srgbClr val="203458"/>
          </a:solidFill>
        </p:spPr>
        <p:txBody>
          <a:bodyPr wrap="square" lIns="0" tIns="0" rIns="0" bIns="0" rtlCol="0"/>
          <a:lstStyle/>
          <a:p>
            <a:endParaRPr/>
          </a:p>
        </p:txBody>
      </p:sp>
      <p:pic>
        <p:nvPicPr>
          <p:cNvPr id="4" name="object 4"/>
          <p:cNvPicPr/>
          <p:nvPr/>
        </p:nvPicPr>
        <p:blipFill>
          <a:blip r:embed="rId2" cstate="print"/>
          <a:stretch>
            <a:fillRect/>
          </a:stretch>
        </p:blipFill>
        <p:spPr>
          <a:xfrm>
            <a:off x="525184" y="2316727"/>
            <a:ext cx="3819524" cy="1057274"/>
          </a:xfrm>
          <a:prstGeom prst="rect">
            <a:avLst/>
          </a:prstGeom>
        </p:spPr>
      </p:pic>
      <p:pic>
        <p:nvPicPr>
          <p:cNvPr id="5" name="object 5"/>
          <p:cNvPicPr/>
          <p:nvPr/>
        </p:nvPicPr>
        <p:blipFill>
          <a:blip r:embed="rId3" cstate="print"/>
          <a:stretch>
            <a:fillRect/>
          </a:stretch>
        </p:blipFill>
        <p:spPr>
          <a:xfrm>
            <a:off x="4947443" y="2304835"/>
            <a:ext cx="2190750" cy="1419224"/>
          </a:xfrm>
          <a:prstGeom prst="rect">
            <a:avLst/>
          </a:prstGeom>
        </p:spPr>
      </p:pic>
      <p:pic>
        <p:nvPicPr>
          <p:cNvPr id="6" name="object 6"/>
          <p:cNvPicPr/>
          <p:nvPr/>
        </p:nvPicPr>
        <p:blipFill>
          <a:blip r:embed="rId4" cstate="print"/>
          <a:stretch>
            <a:fillRect/>
          </a:stretch>
        </p:blipFill>
        <p:spPr>
          <a:xfrm>
            <a:off x="8316638" y="2328621"/>
            <a:ext cx="3733799" cy="1400174"/>
          </a:xfrm>
          <a:prstGeom prst="rect">
            <a:avLst/>
          </a:prstGeom>
        </p:spPr>
      </p:pic>
      <p:pic>
        <p:nvPicPr>
          <p:cNvPr id="7" name="object 7"/>
          <p:cNvPicPr/>
          <p:nvPr/>
        </p:nvPicPr>
        <p:blipFill>
          <a:blip r:embed="rId5" cstate="print"/>
          <a:stretch>
            <a:fillRect/>
          </a:stretch>
        </p:blipFill>
        <p:spPr>
          <a:xfrm>
            <a:off x="15625722" y="2328621"/>
            <a:ext cx="1771649" cy="1771649"/>
          </a:xfrm>
          <a:prstGeom prst="rect">
            <a:avLst/>
          </a:prstGeom>
        </p:spPr>
      </p:pic>
      <p:pic>
        <p:nvPicPr>
          <p:cNvPr id="8" name="object 8"/>
          <p:cNvPicPr/>
          <p:nvPr/>
        </p:nvPicPr>
        <p:blipFill>
          <a:blip r:embed="rId6" cstate="print"/>
          <a:stretch>
            <a:fillRect/>
          </a:stretch>
        </p:blipFill>
        <p:spPr>
          <a:xfrm>
            <a:off x="525184" y="3879562"/>
            <a:ext cx="2705099" cy="2705099"/>
          </a:xfrm>
          <a:prstGeom prst="rect">
            <a:avLst/>
          </a:prstGeom>
        </p:spPr>
      </p:pic>
      <p:pic>
        <p:nvPicPr>
          <p:cNvPr id="9" name="object 9"/>
          <p:cNvPicPr/>
          <p:nvPr/>
        </p:nvPicPr>
        <p:blipFill>
          <a:blip r:embed="rId7" cstate="print"/>
          <a:stretch>
            <a:fillRect/>
          </a:stretch>
        </p:blipFill>
        <p:spPr>
          <a:xfrm>
            <a:off x="9670488" y="4513948"/>
            <a:ext cx="1809749" cy="1438274"/>
          </a:xfrm>
          <a:prstGeom prst="rect">
            <a:avLst/>
          </a:prstGeom>
        </p:spPr>
      </p:pic>
      <p:pic>
        <p:nvPicPr>
          <p:cNvPr id="10" name="object 10"/>
          <p:cNvPicPr/>
          <p:nvPr/>
        </p:nvPicPr>
        <p:blipFill>
          <a:blip r:embed="rId8" cstate="print"/>
          <a:stretch>
            <a:fillRect/>
          </a:stretch>
        </p:blipFill>
        <p:spPr>
          <a:xfrm>
            <a:off x="11966216" y="4620342"/>
            <a:ext cx="1809749" cy="1552574"/>
          </a:xfrm>
          <a:prstGeom prst="rect">
            <a:avLst/>
          </a:prstGeom>
        </p:spPr>
      </p:pic>
      <p:grpSp>
        <p:nvGrpSpPr>
          <p:cNvPr id="11" name="object 11"/>
          <p:cNvGrpSpPr/>
          <p:nvPr/>
        </p:nvGrpSpPr>
        <p:grpSpPr>
          <a:xfrm>
            <a:off x="10506854" y="3720438"/>
            <a:ext cx="6888480" cy="5789295"/>
            <a:chOff x="10506854" y="3720438"/>
            <a:chExt cx="6888480" cy="5789295"/>
          </a:xfrm>
        </p:grpSpPr>
        <p:pic>
          <p:nvPicPr>
            <p:cNvPr id="12" name="object 12"/>
            <p:cNvPicPr/>
            <p:nvPr/>
          </p:nvPicPr>
          <p:blipFill>
            <a:blip r:embed="rId9" cstate="print"/>
            <a:stretch>
              <a:fillRect/>
            </a:stretch>
          </p:blipFill>
          <p:spPr>
            <a:xfrm>
              <a:off x="14394574" y="3720438"/>
              <a:ext cx="3000374" cy="3000374"/>
            </a:xfrm>
            <a:prstGeom prst="rect">
              <a:avLst/>
            </a:prstGeom>
          </p:spPr>
        </p:pic>
        <p:pic>
          <p:nvPicPr>
            <p:cNvPr id="13" name="object 13"/>
            <p:cNvPicPr/>
            <p:nvPr/>
          </p:nvPicPr>
          <p:blipFill>
            <a:blip r:embed="rId10" cstate="print"/>
            <a:stretch>
              <a:fillRect/>
            </a:stretch>
          </p:blipFill>
          <p:spPr>
            <a:xfrm>
              <a:off x="10506854" y="5394331"/>
              <a:ext cx="4114799" cy="4114799"/>
            </a:xfrm>
            <a:prstGeom prst="rect">
              <a:avLst/>
            </a:prstGeom>
          </p:spPr>
        </p:pic>
      </p:grpSp>
      <p:pic>
        <p:nvPicPr>
          <p:cNvPr id="14" name="object 14"/>
          <p:cNvPicPr/>
          <p:nvPr/>
        </p:nvPicPr>
        <p:blipFill>
          <a:blip r:embed="rId11" cstate="print"/>
          <a:stretch>
            <a:fillRect/>
          </a:stretch>
        </p:blipFill>
        <p:spPr>
          <a:xfrm>
            <a:off x="6952410" y="4250674"/>
            <a:ext cx="1962149" cy="1962149"/>
          </a:xfrm>
          <a:prstGeom prst="rect">
            <a:avLst/>
          </a:prstGeom>
        </p:spPr>
      </p:pic>
      <p:pic>
        <p:nvPicPr>
          <p:cNvPr id="15" name="object 15"/>
          <p:cNvPicPr/>
          <p:nvPr/>
        </p:nvPicPr>
        <p:blipFill>
          <a:blip r:embed="rId12" cstate="print"/>
          <a:stretch>
            <a:fillRect/>
          </a:stretch>
        </p:blipFill>
        <p:spPr>
          <a:xfrm>
            <a:off x="3729402" y="3884726"/>
            <a:ext cx="3028949" cy="3028949"/>
          </a:xfrm>
          <a:prstGeom prst="rect">
            <a:avLst/>
          </a:prstGeom>
        </p:spPr>
      </p:pic>
      <p:pic>
        <p:nvPicPr>
          <p:cNvPr id="16" name="object 16"/>
          <p:cNvPicPr/>
          <p:nvPr/>
        </p:nvPicPr>
        <p:blipFill>
          <a:blip r:embed="rId13" cstate="print"/>
          <a:stretch>
            <a:fillRect/>
          </a:stretch>
        </p:blipFill>
        <p:spPr>
          <a:xfrm>
            <a:off x="15167568" y="6518433"/>
            <a:ext cx="2228849" cy="1314449"/>
          </a:xfrm>
          <a:prstGeom prst="rect">
            <a:avLst/>
          </a:prstGeom>
        </p:spPr>
      </p:pic>
      <p:pic>
        <p:nvPicPr>
          <p:cNvPr id="17" name="object 17"/>
          <p:cNvPicPr/>
          <p:nvPr/>
        </p:nvPicPr>
        <p:blipFill>
          <a:blip r:embed="rId14" cstate="print"/>
          <a:stretch>
            <a:fillRect/>
          </a:stretch>
        </p:blipFill>
        <p:spPr>
          <a:xfrm>
            <a:off x="4440959" y="7017996"/>
            <a:ext cx="2609849" cy="923924"/>
          </a:xfrm>
          <a:prstGeom prst="rect">
            <a:avLst/>
          </a:prstGeom>
        </p:spPr>
      </p:pic>
      <p:pic>
        <p:nvPicPr>
          <p:cNvPr id="18" name="object 18"/>
          <p:cNvPicPr/>
          <p:nvPr/>
        </p:nvPicPr>
        <p:blipFill>
          <a:blip r:embed="rId15" cstate="print"/>
          <a:stretch>
            <a:fillRect/>
          </a:stretch>
        </p:blipFill>
        <p:spPr>
          <a:xfrm>
            <a:off x="525184" y="7058876"/>
            <a:ext cx="2971799" cy="885824"/>
          </a:xfrm>
          <a:prstGeom prst="rect">
            <a:avLst/>
          </a:prstGeom>
        </p:spPr>
      </p:pic>
      <p:pic>
        <p:nvPicPr>
          <p:cNvPr id="19" name="object 19"/>
          <p:cNvPicPr/>
          <p:nvPr/>
        </p:nvPicPr>
        <p:blipFill>
          <a:blip r:embed="rId16" cstate="print"/>
          <a:stretch>
            <a:fillRect/>
          </a:stretch>
        </p:blipFill>
        <p:spPr>
          <a:xfrm>
            <a:off x="12537541" y="1729531"/>
            <a:ext cx="2600324" cy="2600324"/>
          </a:xfrm>
          <a:prstGeom prst="rect">
            <a:avLst/>
          </a:prstGeom>
        </p:spPr>
      </p:pic>
      <p:pic>
        <p:nvPicPr>
          <p:cNvPr id="20" name="object 20"/>
          <p:cNvPicPr/>
          <p:nvPr/>
        </p:nvPicPr>
        <p:blipFill>
          <a:blip r:embed="rId17" cstate="print"/>
          <a:stretch>
            <a:fillRect/>
          </a:stretch>
        </p:blipFill>
        <p:spPr>
          <a:xfrm>
            <a:off x="525184" y="9014424"/>
            <a:ext cx="6229349" cy="828674"/>
          </a:xfrm>
          <a:prstGeom prst="rect">
            <a:avLst/>
          </a:prstGeom>
        </p:spPr>
      </p:pic>
      <p:pic>
        <p:nvPicPr>
          <p:cNvPr id="21" name="object 21"/>
          <p:cNvPicPr/>
          <p:nvPr/>
        </p:nvPicPr>
        <p:blipFill>
          <a:blip r:embed="rId18" cstate="print"/>
          <a:stretch>
            <a:fillRect/>
          </a:stretch>
        </p:blipFill>
        <p:spPr>
          <a:xfrm>
            <a:off x="7543974" y="8716350"/>
            <a:ext cx="7077074" cy="1133474"/>
          </a:xfrm>
          <a:prstGeom prst="rect">
            <a:avLst/>
          </a:prstGeom>
        </p:spPr>
      </p:pic>
      <p:pic>
        <p:nvPicPr>
          <p:cNvPr id="22" name="object 22"/>
          <p:cNvPicPr/>
          <p:nvPr/>
        </p:nvPicPr>
        <p:blipFill>
          <a:blip r:embed="rId19" cstate="print"/>
          <a:stretch>
            <a:fillRect/>
          </a:stretch>
        </p:blipFill>
        <p:spPr>
          <a:xfrm>
            <a:off x="15167568" y="8134201"/>
            <a:ext cx="2295524" cy="2152798"/>
          </a:xfrm>
          <a:prstGeom prst="rect">
            <a:avLst/>
          </a:prstGeom>
        </p:spPr>
      </p:pic>
      <p:pic>
        <p:nvPicPr>
          <p:cNvPr id="23" name="object 23"/>
          <p:cNvPicPr/>
          <p:nvPr/>
        </p:nvPicPr>
        <p:blipFill>
          <a:blip r:embed="rId20" cstate="print"/>
          <a:stretch>
            <a:fillRect/>
          </a:stretch>
        </p:blipFill>
        <p:spPr>
          <a:xfrm>
            <a:off x="7997684" y="6487828"/>
            <a:ext cx="1924049" cy="1924049"/>
          </a:xfrm>
          <a:prstGeom prst="rect">
            <a:avLst/>
          </a:prstGeom>
        </p:spPr>
      </p:pic>
      <p:sp>
        <p:nvSpPr>
          <p:cNvPr id="24" name="object 24"/>
          <p:cNvSpPr txBox="1">
            <a:spLocks noGrp="1"/>
          </p:cNvSpPr>
          <p:nvPr>
            <p:ph type="title"/>
          </p:nvPr>
        </p:nvSpPr>
        <p:spPr>
          <a:xfrm>
            <a:off x="5735134" y="392207"/>
            <a:ext cx="6797040" cy="1168400"/>
          </a:xfrm>
          <a:prstGeom prst="rect">
            <a:avLst/>
          </a:prstGeom>
        </p:spPr>
        <p:txBody>
          <a:bodyPr vert="horz" wrap="square" lIns="0" tIns="12700" rIns="0" bIns="0" rtlCol="0">
            <a:spAutoFit/>
          </a:bodyPr>
          <a:lstStyle/>
          <a:p>
            <a:pPr marL="12700">
              <a:lnSpc>
                <a:spcPct val="100000"/>
              </a:lnSpc>
              <a:spcBef>
                <a:spcPts val="100"/>
              </a:spcBef>
            </a:pPr>
            <a:r>
              <a:rPr sz="7500" spc="100" dirty="0"/>
              <a:t>C</a:t>
            </a:r>
            <a:r>
              <a:rPr sz="7500" spc="-210" dirty="0"/>
              <a:t>L</a:t>
            </a:r>
            <a:r>
              <a:rPr sz="7500" spc="-1560" dirty="0"/>
              <a:t>I</a:t>
            </a:r>
            <a:r>
              <a:rPr lang="en-US" sz="7500" spc="-1560" dirty="0"/>
              <a:t> </a:t>
            </a:r>
            <a:r>
              <a:rPr sz="7500" spc="-90" dirty="0"/>
              <a:t>E</a:t>
            </a:r>
            <a:r>
              <a:rPr sz="7500" spc="-315" dirty="0"/>
              <a:t>N</a:t>
            </a:r>
            <a:r>
              <a:rPr sz="7500" spc="-355" dirty="0"/>
              <a:t>T</a:t>
            </a:r>
            <a:r>
              <a:rPr sz="7500" spc="-480" dirty="0"/>
              <a:t>S</a:t>
            </a:r>
            <a:endParaRPr sz="7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45" cy="10286999"/>
            </a:xfrm>
            <a:prstGeom prst="rect">
              <a:avLst/>
            </a:prstGeom>
          </p:spPr>
        </p:pic>
        <p:sp>
          <p:nvSpPr>
            <p:cNvPr id="4" name="object 4"/>
            <p:cNvSpPr/>
            <p:nvPr/>
          </p:nvSpPr>
          <p:spPr>
            <a:xfrm>
              <a:off x="9781518" y="1028699"/>
              <a:ext cx="6696075" cy="8229600"/>
            </a:xfrm>
            <a:custGeom>
              <a:avLst/>
              <a:gdLst/>
              <a:ahLst/>
              <a:cxnLst/>
              <a:rect l="l" t="t" r="r" b="b"/>
              <a:pathLst>
                <a:path w="6696075" h="8229600">
                  <a:moveTo>
                    <a:pt x="6696074" y="8229599"/>
                  </a:moveTo>
                  <a:lnTo>
                    <a:pt x="0" y="8229599"/>
                  </a:lnTo>
                  <a:lnTo>
                    <a:pt x="0" y="0"/>
                  </a:lnTo>
                  <a:lnTo>
                    <a:pt x="6696074" y="0"/>
                  </a:lnTo>
                  <a:lnTo>
                    <a:pt x="6696074" y="8229599"/>
                  </a:lnTo>
                  <a:close/>
                </a:path>
              </a:pathLst>
            </a:custGeom>
            <a:solidFill>
              <a:srgbClr val="FFFFFF"/>
            </a:solidFill>
          </p:spPr>
          <p:txBody>
            <a:bodyPr wrap="square" lIns="0" tIns="0" rIns="0" bIns="0" rtlCol="0"/>
            <a:lstStyle/>
            <a:p>
              <a:endParaRPr/>
            </a:p>
          </p:txBody>
        </p:sp>
        <p:sp>
          <p:nvSpPr>
            <p:cNvPr id="5" name="object 5"/>
            <p:cNvSpPr/>
            <p:nvPr/>
          </p:nvSpPr>
          <p:spPr>
            <a:xfrm>
              <a:off x="12716856" y="2361704"/>
              <a:ext cx="819150" cy="1097915"/>
            </a:xfrm>
            <a:custGeom>
              <a:avLst/>
              <a:gdLst/>
              <a:ahLst/>
              <a:cxnLst/>
              <a:rect l="l" t="t" r="r" b="b"/>
              <a:pathLst>
                <a:path w="819150" h="1097914">
                  <a:moveTo>
                    <a:pt x="742861" y="1097423"/>
                  </a:moveTo>
                  <a:lnTo>
                    <a:pt x="76051" y="1097423"/>
                  </a:lnTo>
                  <a:lnTo>
                    <a:pt x="46451" y="1091421"/>
                  </a:lnTo>
                  <a:lnTo>
                    <a:pt x="22277" y="1075055"/>
                  </a:lnTo>
                  <a:lnTo>
                    <a:pt x="5977" y="1050784"/>
                  </a:lnTo>
                  <a:lnTo>
                    <a:pt x="0" y="1021066"/>
                  </a:lnTo>
                  <a:lnTo>
                    <a:pt x="0" y="76356"/>
                  </a:lnTo>
                  <a:lnTo>
                    <a:pt x="5977" y="46638"/>
                  </a:lnTo>
                  <a:lnTo>
                    <a:pt x="22277" y="22367"/>
                  </a:lnTo>
                  <a:lnTo>
                    <a:pt x="46451" y="6001"/>
                  </a:lnTo>
                  <a:lnTo>
                    <a:pt x="76051" y="0"/>
                  </a:lnTo>
                  <a:lnTo>
                    <a:pt x="742861" y="0"/>
                  </a:lnTo>
                  <a:lnTo>
                    <a:pt x="772486" y="6001"/>
                  </a:lnTo>
                  <a:lnTo>
                    <a:pt x="796657" y="22367"/>
                  </a:lnTo>
                  <a:lnTo>
                    <a:pt x="812943" y="46638"/>
                  </a:lnTo>
                  <a:lnTo>
                    <a:pt x="818912" y="76356"/>
                  </a:lnTo>
                  <a:lnTo>
                    <a:pt x="818912" y="1021066"/>
                  </a:lnTo>
                  <a:lnTo>
                    <a:pt x="812943" y="1050784"/>
                  </a:lnTo>
                  <a:lnTo>
                    <a:pt x="796657" y="1075055"/>
                  </a:lnTo>
                  <a:lnTo>
                    <a:pt x="772485" y="1091421"/>
                  </a:lnTo>
                  <a:lnTo>
                    <a:pt x="742861" y="1097423"/>
                  </a:lnTo>
                  <a:close/>
                </a:path>
              </a:pathLst>
            </a:custGeom>
            <a:solidFill>
              <a:srgbClr val="253F6A"/>
            </a:solidFill>
          </p:spPr>
          <p:txBody>
            <a:bodyPr wrap="square" lIns="0" tIns="0" rIns="0" bIns="0" rtlCol="0"/>
            <a:lstStyle/>
            <a:p>
              <a:endParaRPr/>
            </a:p>
          </p:txBody>
        </p:sp>
        <p:sp>
          <p:nvSpPr>
            <p:cNvPr id="6" name="object 6"/>
            <p:cNvSpPr/>
            <p:nvPr/>
          </p:nvSpPr>
          <p:spPr>
            <a:xfrm>
              <a:off x="12792788" y="2464703"/>
              <a:ext cx="667385" cy="891540"/>
            </a:xfrm>
            <a:custGeom>
              <a:avLst/>
              <a:gdLst/>
              <a:ahLst/>
              <a:cxnLst/>
              <a:rect l="l" t="t" r="r" b="b"/>
              <a:pathLst>
                <a:path w="667384" h="891539">
                  <a:moveTo>
                    <a:pt x="667047" y="891425"/>
                  </a:moveTo>
                  <a:lnTo>
                    <a:pt x="0" y="891425"/>
                  </a:lnTo>
                  <a:lnTo>
                    <a:pt x="0" y="0"/>
                  </a:lnTo>
                  <a:lnTo>
                    <a:pt x="667047" y="0"/>
                  </a:lnTo>
                  <a:lnTo>
                    <a:pt x="667047" y="891425"/>
                  </a:lnTo>
                  <a:close/>
                </a:path>
              </a:pathLst>
            </a:custGeom>
            <a:solidFill>
              <a:srgbClr val="FFFFFF"/>
            </a:solidFill>
          </p:spPr>
          <p:txBody>
            <a:bodyPr wrap="square" lIns="0" tIns="0" rIns="0" bIns="0" rtlCol="0"/>
            <a:lstStyle/>
            <a:p>
              <a:endParaRPr/>
            </a:p>
          </p:txBody>
        </p:sp>
        <p:sp>
          <p:nvSpPr>
            <p:cNvPr id="7" name="object 7"/>
            <p:cNvSpPr/>
            <p:nvPr/>
          </p:nvSpPr>
          <p:spPr>
            <a:xfrm>
              <a:off x="12917289" y="2279163"/>
              <a:ext cx="418465" cy="216535"/>
            </a:xfrm>
            <a:custGeom>
              <a:avLst/>
              <a:gdLst/>
              <a:ahLst/>
              <a:cxnLst/>
              <a:rect l="l" t="t" r="r" b="b"/>
              <a:pathLst>
                <a:path w="418465" h="216535">
                  <a:moveTo>
                    <a:pt x="418104" y="216166"/>
                  </a:moveTo>
                  <a:lnTo>
                    <a:pt x="0" y="216166"/>
                  </a:lnTo>
                  <a:lnTo>
                    <a:pt x="0" y="59349"/>
                  </a:lnTo>
                  <a:lnTo>
                    <a:pt x="4638" y="36252"/>
                  </a:lnTo>
                  <a:lnTo>
                    <a:pt x="17295" y="17386"/>
                  </a:lnTo>
                  <a:lnTo>
                    <a:pt x="36082" y="4665"/>
                  </a:lnTo>
                  <a:lnTo>
                    <a:pt x="59111" y="0"/>
                  </a:lnTo>
                  <a:lnTo>
                    <a:pt x="358933" y="0"/>
                  </a:lnTo>
                  <a:lnTo>
                    <a:pt x="381971" y="4665"/>
                  </a:lnTo>
                  <a:lnTo>
                    <a:pt x="400779" y="17386"/>
                  </a:lnTo>
                  <a:lnTo>
                    <a:pt x="413456" y="36252"/>
                  </a:lnTo>
                  <a:lnTo>
                    <a:pt x="418104" y="59349"/>
                  </a:lnTo>
                  <a:lnTo>
                    <a:pt x="418104" y="216166"/>
                  </a:lnTo>
                  <a:close/>
                </a:path>
              </a:pathLst>
            </a:custGeom>
            <a:solidFill>
              <a:srgbClr val="000000"/>
            </a:solidFill>
          </p:spPr>
          <p:txBody>
            <a:bodyPr wrap="square" lIns="0" tIns="0" rIns="0" bIns="0" rtlCol="0"/>
            <a:lstStyle/>
            <a:p>
              <a:endParaRPr/>
            </a:p>
          </p:txBody>
        </p:sp>
        <p:pic>
          <p:nvPicPr>
            <p:cNvPr id="8" name="object 8"/>
            <p:cNvPicPr/>
            <p:nvPr/>
          </p:nvPicPr>
          <p:blipFill>
            <a:blip r:embed="rId3" cstate="print"/>
            <a:stretch>
              <a:fillRect/>
            </a:stretch>
          </p:blipFill>
          <p:spPr>
            <a:xfrm>
              <a:off x="12978355" y="2315379"/>
              <a:ext cx="98736" cy="69874"/>
            </a:xfrm>
            <a:prstGeom prst="rect">
              <a:avLst/>
            </a:prstGeom>
          </p:spPr>
        </p:pic>
        <p:pic>
          <p:nvPicPr>
            <p:cNvPr id="9" name="object 9"/>
            <p:cNvPicPr/>
            <p:nvPr/>
          </p:nvPicPr>
          <p:blipFill>
            <a:blip r:embed="rId4" cstate="print"/>
            <a:stretch>
              <a:fillRect/>
            </a:stretch>
          </p:blipFill>
          <p:spPr>
            <a:xfrm>
              <a:off x="13175531" y="2315379"/>
              <a:ext cx="98736" cy="69874"/>
            </a:xfrm>
            <a:prstGeom prst="rect">
              <a:avLst/>
            </a:prstGeom>
          </p:spPr>
        </p:pic>
        <p:sp>
          <p:nvSpPr>
            <p:cNvPr id="10" name="object 10"/>
            <p:cNvSpPr/>
            <p:nvPr/>
          </p:nvSpPr>
          <p:spPr>
            <a:xfrm>
              <a:off x="13092550" y="2650243"/>
              <a:ext cx="266700" cy="558165"/>
            </a:xfrm>
            <a:custGeom>
              <a:avLst/>
              <a:gdLst/>
              <a:ahLst/>
              <a:cxnLst/>
              <a:rect l="l" t="t" r="r" b="b"/>
              <a:pathLst>
                <a:path w="266700" h="558164">
                  <a:moveTo>
                    <a:pt x="0" y="0"/>
                  </a:moveTo>
                  <a:lnTo>
                    <a:pt x="266179" y="0"/>
                  </a:lnTo>
                </a:path>
                <a:path w="266700" h="558164">
                  <a:moveTo>
                    <a:pt x="0" y="111562"/>
                  </a:moveTo>
                  <a:lnTo>
                    <a:pt x="266179" y="111562"/>
                  </a:lnTo>
                </a:path>
                <a:path w="266700" h="558164">
                  <a:moveTo>
                    <a:pt x="0" y="223243"/>
                  </a:moveTo>
                  <a:lnTo>
                    <a:pt x="266179" y="223243"/>
                  </a:lnTo>
                </a:path>
                <a:path w="266700" h="558164">
                  <a:moveTo>
                    <a:pt x="0" y="334864"/>
                  </a:moveTo>
                  <a:lnTo>
                    <a:pt x="266179" y="334864"/>
                  </a:lnTo>
                </a:path>
                <a:path w="266700" h="558164">
                  <a:moveTo>
                    <a:pt x="0" y="446486"/>
                  </a:moveTo>
                  <a:lnTo>
                    <a:pt x="266179" y="446486"/>
                  </a:lnTo>
                </a:path>
                <a:path w="266700" h="558164">
                  <a:moveTo>
                    <a:pt x="0" y="558107"/>
                  </a:moveTo>
                  <a:lnTo>
                    <a:pt x="266179" y="558107"/>
                  </a:lnTo>
                </a:path>
              </a:pathLst>
            </a:custGeom>
            <a:ln w="17804">
              <a:solidFill>
                <a:srgbClr val="182545"/>
              </a:solidFill>
            </a:ln>
          </p:spPr>
          <p:txBody>
            <a:bodyPr wrap="square" lIns="0" tIns="0" rIns="0" bIns="0" rtlCol="0"/>
            <a:lstStyle/>
            <a:p>
              <a:endParaRPr/>
            </a:p>
          </p:txBody>
        </p:sp>
        <p:sp>
          <p:nvSpPr>
            <p:cNvPr id="11" name="object 11"/>
            <p:cNvSpPr/>
            <p:nvPr/>
          </p:nvSpPr>
          <p:spPr>
            <a:xfrm>
              <a:off x="12868662" y="2650243"/>
              <a:ext cx="97790" cy="544195"/>
            </a:xfrm>
            <a:custGeom>
              <a:avLst/>
              <a:gdLst/>
              <a:ahLst/>
              <a:cxnLst/>
              <a:rect l="l" t="t" r="r" b="b"/>
              <a:pathLst>
                <a:path w="97790" h="544194">
                  <a:moveTo>
                    <a:pt x="97196" y="97587"/>
                  </a:moveTo>
                  <a:lnTo>
                    <a:pt x="0" y="97587"/>
                  </a:lnTo>
                  <a:lnTo>
                    <a:pt x="0" y="0"/>
                  </a:lnTo>
                  <a:lnTo>
                    <a:pt x="97196" y="0"/>
                  </a:lnTo>
                  <a:lnTo>
                    <a:pt x="97196" y="97587"/>
                  </a:lnTo>
                  <a:close/>
                </a:path>
                <a:path w="97790" h="544194">
                  <a:moveTo>
                    <a:pt x="97196" y="320830"/>
                  </a:moveTo>
                  <a:lnTo>
                    <a:pt x="0" y="320830"/>
                  </a:lnTo>
                  <a:lnTo>
                    <a:pt x="0" y="223243"/>
                  </a:lnTo>
                  <a:lnTo>
                    <a:pt x="97196" y="223243"/>
                  </a:lnTo>
                  <a:lnTo>
                    <a:pt x="97196" y="320830"/>
                  </a:lnTo>
                  <a:close/>
                </a:path>
                <a:path w="97790" h="544194">
                  <a:moveTo>
                    <a:pt x="97196" y="544073"/>
                  </a:moveTo>
                  <a:lnTo>
                    <a:pt x="0" y="544073"/>
                  </a:lnTo>
                  <a:lnTo>
                    <a:pt x="0" y="446486"/>
                  </a:lnTo>
                  <a:lnTo>
                    <a:pt x="97196" y="446486"/>
                  </a:lnTo>
                  <a:lnTo>
                    <a:pt x="97196" y="544073"/>
                  </a:lnTo>
                  <a:close/>
                </a:path>
              </a:pathLst>
            </a:custGeom>
            <a:ln w="17804">
              <a:solidFill>
                <a:srgbClr val="182545"/>
              </a:solidFill>
            </a:ln>
          </p:spPr>
          <p:txBody>
            <a:bodyPr wrap="square" lIns="0" tIns="0" rIns="0" bIns="0" rtlCol="0"/>
            <a:lstStyle/>
            <a:p>
              <a:endParaRPr/>
            </a:p>
          </p:txBody>
        </p:sp>
        <p:sp>
          <p:nvSpPr>
            <p:cNvPr id="12" name="object 12"/>
            <p:cNvSpPr/>
            <p:nvPr/>
          </p:nvSpPr>
          <p:spPr>
            <a:xfrm>
              <a:off x="12892768" y="2573054"/>
              <a:ext cx="122555" cy="591820"/>
            </a:xfrm>
            <a:custGeom>
              <a:avLst/>
              <a:gdLst/>
              <a:ahLst/>
              <a:cxnLst/>
              <a:rect l="l" t="t" r="r" b="b"/>
              <a:pathLst>
                <a:path w="122555" h="591819">
                  <a:moveTo>
                    <a:pt x="0" y="108469"/>
                  </a:moveTo>
                  <a:lnTo>
                    <a:pt x="37611" y="144685"/>
                  </a:lnTo>
                  <a:lnTo>
                    <a:pt x="122132" y="0"/>
                  </a:lnTo>
                </a:path>
                <a:path w="122555" h="591819">
                  <a:moveTo>
                    <a:pt x="0" y="332069"/>
                  </a:moveTo>
                  <a:lnTo>
                    <a:pt x="37611" y="368226"/>
                  </a:lnTo>
                  <a:lnTo>
                    <a:pt x="122132" y="223599"/>
                  </a:lnTo>
                </a:path>
                <a:path w="122555" h="591819">
                  <a:moveTo>
                    <a:pt x="0" y="555609"/>
                  </a:moveTo>
                  <a:lnTo>
                    <a:pt x="37611" y="591766"/>
                  </a:lnTo>
                  <a:lnTo>
                    <a:pt x="122132" y="447140"/>
                  </a:lnTo>
                </a:path>
              </a:pathLst>
            </a:custGeom>
            <a:ln w="17804">
              <a:solidFill>
                <a:srgbClr val="D5404F"/>
              </a:solidFill>
            </a:ln>
          </p:spPr>
          <p:txBody>
            <a:bodyPr wrap="square" lIns="0" tIns="0" rIns="0" bIns="0" rtlCol="0"/>
            <a:lstStyle/>
            <a:p>
              <a:endParaRPr/>
            </a:p>
          </p:txBody>
        </p:sp>
      </p:grpSp>
      <p:sp>
        <p:nvSpPr>
          <p:cNvPr id="13" name="object 13"/>
          <p:cNvSpPr txBox="1"/>
          <p:nvPr/>
        </p:nvSpPr>
        <p:spPr>
          <a:xfrm>
            <a:off x="9781519" y="1028700"/>
            <a:ext cx="6696075" cy="8229600"/>
          </a:xfrm>
          <a:prstGeom prst="rect">
            <a:avLst/>
          </a:prstGeom>
        </p:spPr>
        <p:txBody>
          <a:bodyPr vert="horz" wrap="square" lIns="0" tIns="0" rIns="0" bIns="0" rtlCol="0">
            <a:spAutoFit/>
          </a:bodyPr>
          <a:lstStyle/>
          <a:p>
            <a:pPr>
              <a:lnSpc>
                <a:spcPct val="100000"/>
              </a:lnSpc>
            </a:pPr>
            <a:endParaRPr sz="3600" dirty="0">
              <a:latin typeface="Times New Roman"/>
              <a:cs typeface="Times New Roman"/>
            </a:endParaRPr>
          </a:p>
          <a:p>
            <a:pPr>
              <a:lnSpc>
                <a:spcPct val="100000"/>
              </a:lnSpc>
            </a:pPr>
            <a:endParaRPr sz="3600" dirty="0">
              <a:latin typeface="Times New Roman"/>
              <a:cs typeface="Times New Roman"/>
            </a:endParaRPr>
          </a:p>
          <a:p>
            <a:pPr>
              <a:lnSpc>
                <a:spcPct val="100000"/>
              </a:lnSpc>
            </a:pPr>
            <a:endParaRPr sz="3600" dirty="0">
              <a:latin typeface="Times New Roman"/>
              <a:cs typeface="Times New Roman"/>
            </a:endParaRPr>
          </a:p>
          <a:p>
            <a:pPr>
              <a:lnSpc>
                <a:spcPct val="100000"/>
              </a:lnSpc>
            </a:pPr>
            <a:endParaRPr sz="3600" dirty="0">
              <a:latin typeface="Times New Roman"/>
              <a:cs typeface="Times New Roman"/>
            </a:endParaRPr>
          </a:p>
          <a:p>
            <a:pPr>
              <a:lnSpc>
                <a:spcPct val="100000"/>
              </a:lnSpc>
            </a:pPr>
            <a:endParaRPr sz="3600" dirty="0">
              <a:latin typeface="Times New Roman"/>
              <a:cs typeface="Times New Roman"/>
            </a:endParaRPr>
          </a:p>
          <a:p>
            <a:pPr marR="124460" algn="ctr">
              <a:lnSpc>
                <a:spcPct val="100000"/>
              </a:lnSpc>
              <a:spcBef>
                <a:spcPts val="3030"/>
              </a:spcBef>
            </a:pPr>
            <a:r>
              <a:rPr sz="3000" b="1" spc="80" dirty="0">
                <a:latin typeface="Tahoma"/>
                <a:cs typeface="Tahoma"/>
              </a:rPr>
              <a:t>MISSION</a:t>
            </a:r>
            <a:endParaRPr sz="3000" dirty="0">
              <a:latin typeface="Tahoma"/>
              <a:cs typeface="Tahoma"/>
            </a:endParaRPr>
          </a:p>
          <a:p>
            <a:pPr>
              <a:lnSpc>
                <a:spcPct val="100000"/>
              </a:lnSpc>
              <a:spcBef>
                <a:spcPts val="20"/>
              </a:spcBef>
            </a:pPr>
            <a:endParaRPr sz="3100" dirty="0">
              <a:latin typeface="Tahoma"/>
              <a:cs typeface="Tahoma"/>
            </a:endParaRPr>
          </a:p>
          <a:p>
            <a:pPr marL="589280" marR="584200" algn="just">
              <a:lnSpc>
                <a:spcPct val="114599"/>
              </a:lnSpc>
            </a:pPr>
            <a:r>
              <a:rPr sz="2400" b="1" spc="75" dirty="0">
                <a:latin typeface="Tahoma"/>
                <a:cs typeface="Tahoma"/>
              </a:rPr>
              <a:t>Our </a:t>
            </a:r>
            <a:r>
              <a:rPr sz="2400" b="1" spc="50" dirty="0">
                <a:latin typeface="Tahoma"/>
                <a:cs typeface="Tahoma"/>
              </a:rPr>
              <a:t>mission </a:t>
            </a:r>
            <a:r>
              <a:rPr sz="2400" b="1" spc="-15" dirty="0">
                <a:latin typeface="Tahoma"/>
                <a:cs typeface="Tahoma"/>
              </a:rPr>
              <a:t>is </a:t>
            </a:r>
            <a:r>
              <a:rPr sz="2400" b="1" spc="40" dirty="0">
                <a:latin typeface="Tahoma"/>
                <a:cs typeface="Tahoma"/>
              </a:rPr>
              <a:t>to </a:t>
            </a:r>
            <a:r>
              <a:rPr sz="2400" b="1" spc="95" dirty="0">
                <a:latin typeface="Tahoma"/>
                <a:cs typeface="Tahoma"/>
              </a:rPr>
              <a:t>be </a:t>
            </a:r>
            <a:r>
              <a:rPr sz="2400" b="1" spc="65" dirty="0">
                <a:latin typeface="Tahoma"/>
                <a:cs typeface="Tahoma"/>
              </a:rPr>
              <a:t>the </a:t>
            </a:r>
            <a:r>
              <a:rPr sz="2400" b="1" spc="20" dirty="0">
                <a:latin typeface="Tahoma"/>
                <a:cs typeface="Tahoma"/>
              </a:rPr>
              <a:t>catalyst </a:t>
            </a:r>
            <a:r>
              <a:rPr sz="2400" b="1" spc="25" dirty="0">
                <a:latin typeface="Tahoma"/>
                <a:cs typeface="Tahoma"/>
              </a:rPr>
              <a:t> </a:t>
            </a:r>
            <a:r>
              <a:rPr sz="2400" b="1" dirty="0">
                <a:latin typeface="Tahoma"/>
                <a:cs typeface="Tahoma"/>
              </a:rPr>
              <a:t>for</a:t>
            </a:r>
            <a:r>
              <a:rPr sz="2400" b="1" spc="15" dirty="0">
                <a:latin typeface="Tahoma"/>
                <a:cs typeface="Tahoma"/>
              </a:rPr>
              <a:t> </a:t>
            </a:r>
            <a:r>
              <a:rPr sz="2400" b="1" spc="25" dirty="0">
                <a:latin typeface="Tahoma"/>
                <a:cs typeface="Tahoma"/>
              </a:rPr>
              <a:t>positive</a:t>
            </a:r>
            <a:r>
              <a:rPr sz="2400" b="1" spc="20" dirty="0">
                <a:latin typeface="Tahoma"/>
                <a:cs typeface="Tahoma"/>
              </a:rPr>
              <a:t> </a:t>
            </a:r>
            <a:r>
              <a:rPr sz="2400" b="1" spc="95" dirty="0">
                <a:latin typeface="Tahoma"/>
                <a:cs typeface="Tahoma"/>
              </a:rPr>
              <a:t>change</a:t>
            </a:r>
            <a:r>
              <a:rPr sz="2400" b="1" spc="20" dirty="0">
                <a:latin typeface="Tahoma"/>
                <a:cs typeface="Tahoma"/>
              </a:rPr>
              <a:t> </a:t>
            </a:r>
            <a:r>
              <a:rPr sz="2400" b="1" spc="35" dirty="0">
                <a:latin typeface="Tahoma"/>
                <a:cs typeface="Tahoma"/>
              </a:rPr>
              <a:t>in</a:t>
            </a:r>
            <a:r>
              <a:rPr sz="2400" b="1" spc="20" dirty="0">
                <a:latin typeface="Tahoma"/>
                <a:cs typeface="Tahoma"/>
              </a:rPr>
              <a:t> </a:t>
            </a:r>
            <a:r>
              <a:rPr sz="2400" b="1" spc="65" dirty="0">
                <a:latin typeface="Tahoma"/>
                <a:cs typeface="Tahoma"/>
              </a:rPr>
              <a:t>the</a:t>
            </a:r>
            <a:r>
              <a:rPr sz="2400" b="1" spc="20" dirty="0">
                <a:latin typeface="Tahoma"/>
                <a:cs typeface="Tahoma"/>
              </a:rPr>
              <a:t> </a:t>
            </a:r>
            <a:r>
              <a:rPr sz="2400" b="1" spc="45" dirty="0">
                <a:latin typeface="Tahoma"/>
                <a:cs typeface="Tahoma"/>
              </a:rPr>
              <a:t>business </a:t>
            </a:r>
            <a:r>
              <a:rPr sz="2400" b="1" spc="-690" dirty="0">
                <a:latin typeface="Tahoma"/>
                <a:cs typeface="Tahoma"/>
              </a:rPr>
              <a:t> </a:t>
            </a:r>
            <a:r>
              <a:rPr sz="2400" b="1" spc="40" dirty="0">
                <a:latin typeface="Tahoma"/>
                <a:cs typeface="Tahoma"/>
              </a:rPr>
              <a:t>world </a:t>
            </a:r>
            <a:r>
              <a:rPr sz="2400" b="1" spc="65" dirty="0">
                <a:latin typeface="Tahoma"/>
                <a:cs typeface="Tahoma"/>
              </a:rPr>
              <a:t>by </a:t>
            </a:r>
            <a:r>
              <a:rPr sz="2400" b="1" spc="40" dirty="0">
                <a:latin typeface="Tahoma"/>
                <a:cs typeface="Tahoma"/>
              </a:rPr>
              <a:t>delivering </a:t>
            </a:r>
            <a:r>
              <a:rPr sz="2400" b="1" spc="30" dirty="0">
                <a:latin typeface="Tahoma"/>
                <a:cs typeface="Tahoma"/>
              </a:rPr>
              <a:t>transformative </a:t>
            </a:r>
            <a:r>
              <a:rPr sz="2400" b="1" spc="-690" dirty="0">
                <a:latin typeface="Tahoma"/>
                <a:cs typeface="Tahoma"/>
              </a:rPr>
              <a:t> </a:t>
            </a:r>
            <a:r>
              <a:rPr sz="2400" b="1" spc="30" dirty="0">
                <a:latin typeface="Tahoma"/>
                <a:cs typeface="Tahoma"/>
              </a:rPr>
              <a:t>digital</a:t>
            </a:r>
            <a:r>
              <a:rPr sz="2400" b="1" spc="35" dirty="0">
                <a:latin typeface="Tahoma"/>
                <a:cs typeface="Tahoma"/>
              </a:rPr>
              <a:t> </a:t>
            </a:r>
            <a:r>
              <a:rPr sz="2400" b="1" spc="30" dirty="0">
                <a:latin typeface="Tahoma"/>
                <a:cs typeface="Tahoma"/>
              </a:rPr>
              <a:t>solutions</a:t>
            </a:r>
            <a:r>
              <a:rPr sz="2400" b="1" spc="35" dirty="0">
                <a:latin typeface="Tahoma"/>
                <a:cs typeface="Tahoma"/>
              </a:rPr>
              <a:t> </a:t>
            </a:r>
            <a:r>
              <a:rPr sz="2400" b="1" spc="40" dirty="0">
                <a:latin typeface="Tahoma"/>
                <a:cs typeface="Tahoma"/>
              </a:rPr>
              <a:t>that</a:t>
            </a:r>
            <a:r>
              <a:rPr sz="2400" b="1" spc="45" dirty="0">
                <a:latin typeface="Tahoma"/>
                <a:cs typeface="Tahoma"/>
              </a:rPr>
              <a:t> </a:t>
            </a:r>
            <a:r>
              <a:rPr sz="2400" b="1" spc="85" dirty="0">
                <a:latin typeface="Tahoma"/>
                <a:cs typeface="Tahoma"/>
              </a:rPr>
              <a:t>enhance </a:t>
            </a:r>
            <a:r>
              <a:rPr sz="2400" b="1" spc="90" dirty="0">
                <a:latin typeface="Tahoma"/>
                <a:cs typeface="Tahoma"/>
              </a:rPr>
              <a:t> </a:t>
            </a:r>
            <a:r>
              <a:rPr sz="2400" b="1" spc="25" dirty="0">
                <a:latin typeface="Tahoma"/>
                <a:cs typeface="Tahoma"/>
              </a:rPr>
              <a:t>productivity, </a:t>
            </a:r>
            <a:r>
              <a:rPr sz="2400" b="1" spc="40" dirty="0">
                <a:latin typeface="Tahoma"/>
                <a:cs typeface="Tahoma"/>
              </a:rPr>
              <a:t>competitiveness, </a:t>
            </a:r>
            <a:r>
              <a:rPr sz="2400" b="1" spc="85" dirty="0">
                <a:latin typeface="Tahoma"/>
                <a:cs typeface="Tahoma"/>
              </a:rPr>
              <a:t>and </a:t>
            </a:r>
            <a:r>
              <a:rPr sz="2400" b="1" spc="-690" dirty="0">
                <a:latin typeface="Tahoma"/>
                <a:cs typeface="Tahoma"/>
              </a:rPr>
              <a:t> </a:t>
            </a:r>
            <a:r>
              <a:rPr sz="2400" b="1" spc="70" dirty="0">
                <a:latin typeface="Tahoma"/>
                <a:cs typeface="Tahoma"/>
              </a:rPr>
              <a:t>customer</a:t>
            </a:r>
            <a:r>
              <a:rPr sz="2400" b="1" spc="-50" dirty="0">
                <a:latin typeface="Tahoma"/>
                <a:cs typeface="Tahoma"/>
              </a:rPr>
              <a:t> </a:t>
            </a:r>
            <a:r>
              <a:rPr sz="2400" b="1" spc="30" dirty="0">
                <a:latin typeface="Tahoma"/>
                <a:cs typeface="Tahoma"/>
              </a:rPr>
              <a:t>experience.</a:t>
            </a:r>
            <a:endParaRPr sz="2400" dirty="0">
              <a:latin typeface="Tahoma"/>
              <a:cs typeface="Tahoma"/>
            </a:endParaRPr>
          </a:p>
        </p:txBody>
      </p:sp>
      <p:grpSp>
        <p:nvGrpSpPr>
          <p:cNvPr id="14" name="object 14"/>
          <p:cNvGrpSpPr/>
          <p:nvPr/>
        </p:nvGrpSpPr>
        <p:grpSpPr>
          <a:xfrm>
            <a:off x="1812938" y="1028700"/>
            <a:ext cx="6696075" cy="8229600"/>
            <a:chOff x="1812938" y="1028700"/>
            <a:chExt cx="6696075" cy="8229600"/>
          </a:xfrm>
        </p:grpSpPr>
        <p:sp>
          <p:nvSpPr>
            <p:cNvPr id="15" name="object 15"/>
            <p:cNvSpPr/>
            <p:nvPr/>
          </p:nvSpPr>
          <p:spPr>
            <a:xfrm>
              <a:off x="1812938" y="1028700"/>
              <a:ext cx="6696075" cy="8229600"/>
            </a:xfrm>
            <a:custGeom>
              <a:avLst/>
              <a:gdLst/>
              <a:ahLst/>
              <a:cxnLst/>
              <a:rect l="l" t="t" r="r" b="b"/>
              <a:pathLst>
                <a:path w="6696075" h="8229600">
                  <a:moveTo>
                    <a:pt x="6696074" y="8229599"/>
                  </a:moveTo>
                  <a:lnTo>
                    <a:pt x="0" y="8229599"/>
                  </a:lnTo>
                  <a:lnTo>
                    <a:pt x="0" y="0"/>
                  </a:lnTo>
                  <a:lnTo>
                    <a:pt x="6696074" y="0"/>
                  </a:lnTo>
                  <a:lnTo>
                    <a:pt x="6696074" y="8229599"/>
                  </a:lnTo>
                  <a:close/>
                </a:path>
              </a:pathLst>
            </a:custGeom>
            <a:solidFill>
              <a:srgbClr val="FFFFFF"/>
            </a:solidFill>
          </p:spPr>
          <p:txBody>
            <a:bodyPr wrap="square" lIns="0" tIns="0" rIns="0" bIns="0" rtlCol="0"/>
            <a:lstStyle/>
            <a:p>
              <a:endParaRPr/>
            </a:p>
          </p:txBody>
        </p:sp>
        <p:pic>
          <p:nvPicPr>
            <p:cNvPr id="16" name="object 16"/>
            <p:cNvPicPr/>
            <p:nvPr/>
          </p:nvPicPr>
          <p:blipFill>
            <a:blip r:embed="rId5" cstate="print"/>
            <a:stretch>
              <a:fillRect/>
            </a:stretch>
          </p:blipFill>
          <p:spPr>
            <a:xfrm>
              <a:off x="5041078" y="3399006"/>
              <a:ext cx="246228" cy="107715"/>
            </a:xfrm>
            <a:prstGeom prst="rect">
              <a:avLst/>
            </a:prstGeom>
          </p:spPr>
        </p:pic>
        <p:sp>
          <p:nvSpPr>
            <p:cNvPr id="17" name="object 17"/>
            <p:cNvSpPr/>
            <p:nvPr/>
          </p:nvSpPr>
          <p:spPr>
            <a:xfrm>
              <a:off x="4827090" y="2481210"/>
              <a:ext cx="674370" cy="861694"/>
            </a:xfrm>
            <a:custGeom>
              <a:avLst/>
              <a:gdLst/>
              <a:ahLst/>
              <a:cxnLst/>
              <a:rect l="l" t="t" r="r" b="b"/>
              <a:pathLst>
                <a:path w="674370" h="861695">
                  <a:moveTo>
                    <a:pt x="351648" y="861573"/>
                  </a:moveTo>
                  <a:lnTo>
                    <a:pt x="322557" y="861573"/>
                  </a:lnTo>
                  <a:lnTo>
                    <a:pt x="284632" y="855387"/>
                  </a:lnTo>
                  <a:lnTo>
                    <a:pt x="248803" y="837648"/>
                  </a:lnTo>
                  <a:lnTo>
                    <a:pt x="215339" y="809582"/>
                  </a:lnTo>
                  <a:lnTo>
                    <a:pt x="184513" y="772417"/>
                  </a:lnTo>
                  <a:lnTo>
                    <a:pt x="156595" y="727381"/>
                  </a:lnTo>
                  <a:lnTo>
                    <a:pt x="131856" y="675700"/>
                  </a:lnTo>
                  <a:lnTo>
                    <a:pt x="110568" y="618603"/>
                  </a:lnTo>
                  <a:lnTo>
                    <a:pt x="91524" y="569299"/>
                  </a:lnTo>
                  <a:lnTo>
                    <a:pt x="71689" y="529794"/>
                  </a:lnTo>
                  <a:lnTo>
                    <a:pt x="52187" y="495460"/>
                  </a:lnTo>
                  <a:lnTo>
                    <a:pt x="34142" y="461669"/>
                  </a:lnTo>
                  <a:lnTo>
                    <a:pt x="18680" y="423793"/>
                  </a:lnTo>
                  <a:lnTo>
                    <a:pt x="6924" y="377202"/>
                  </a:lnTo>
                  <a:lnTo>
                    <a:pt x="0" y="317269"/>
                  </a:lnTo>
                  <a:lnTo>
                    <a:pt x="1251" y="270487"/>
                  </a:lnTo>
                  <a:lnTo>
                    <a:pt x="10371" y="225832"/>
                  </a:lnTo>
                  <a:lnTo>
                    <a:pt x="26696" y="183793"/>
                  </a:lnTo>
                  <a:lnTo>
                    <a:pt x="49563" y="144856"/>
                  </a:lnTo>
                  <a:lnTo>
                    <a:pt x="78308" y="109506"/>
                  </a:lnTo>
                  <a:lnTo>
                    <a:pt x="112270" y="78231"/>
                  </a:lnTo>
                  <a:lnTo>
                    <a:pt x="150784" y="51517"/>
                  </a:lnTo>
                  <a:lnTo>
                    <a:pt x="193187" y="29850"/>
                  </a:lnTo>
                  <a:lnTo>
                    <a:pt x="238817" y="13718"/>
                  </a:lnTo>
                  <a:lnTo>
                    <a:pt x="287010" y="3605"/>
                  </a:lnTo>
                  <a:lnTo>
                    <a:pt x="337102" y="0"/>
                  </a:lnTo>
                  <a:lnTo>
                    <a:pt x="387195" y="3605"/>
                  </a:lnTo>
                  <a:lnTo>
                    <a:pt x="435388" y="13718"/>
                  </a:lnTo>
                  <a:lnTo>
                    <a:pt x="481018" y="29851"/>
                  </a:lnTo>
                  <a:lnTo>
                    <a:pt x="523421" y="51517"/>
                  </a:lnTo>
                  <a:lnTo>
                    <a:pt x="561935" y="78231"/>
                  </a:lnTo>
                  <a:lnTo>
                    <a:pt x="595896" y="109506"/>
                  </a:lnTo>
                  <a:lnTo>
                    <a:pt x="624642" y="144856"/>
                  </a:lnTo>
                  <a:lnTo>
                    <a:pt x="647509" y="183793"/>
                  </a:lnTo>
                  <a:lnTo>
                    <a:pt x="663834" y="225833"/>
                  </a:lnTo>
                  <a:lnTo>
                    <a:pt x="672954" y="270487"/>
                  </a:lnTo>
                  <a:lnTo>
                    <a:pt x="674205" y="317269"/>
                  </a:lnTo>
                  <a:lnTo>
                    <a:pt x="667280" y="377202"/>
                  </a:lnTo>
                  <a:lnTo>
                    <a:pt x="655525" y="423793"/>
                  </a:lnTo>
                  <a:lnTo>
                    <a:pt x="640062" y="461669"/>
                  </a:lnTo>
                  <a:lnTo>
                    <a:pt x="622018" y="495461"/>
                  </a:lnTo>
                  <a:lnTo>
                    <a:pt x="602516" y="529794"/>
                  </a:lnTo>
                  <a:lnTo>
                    <a:pt x="582681" y="569299"/>
                  </a:lnTo>
                  <a:lnTo>
                    <a:pt x="563637" y="618603"/>
                  </a:lnTo>
                  <a:lnTo>
                    <a:pt x="542349" y="675700"/>
                  </a:lnTo>
                  <a:lnTo>
                    <a:pt x="517610" y="727381"/>
                  </a:lnTo>
                  <a:lnTo>
                    <a:pt x="489692" y="772417"/>
                  </a:lnTo>
                  <a:lnTo>
                    <a:pt x="458866" y="809582"/>
                  </a:lnTo>
                  <a:lnTo>
                    <a:pt x="425402" y="837648"/>
                  </a:lnTo>
                  <a:lnTo>
                    <a:pt x="389573" y="855387"/>
                  </a:lnTo>
                  <a:lnTo>
                    <a:pt x="351648" y="861573"/>
                  </a:lnTo>
                  <a:close/>
                </a:path>
              </a:pathLst>
            </a:custGeom>
            <a:solidFill>
              <a:srgbClr val="253F6A"/>
            </a:solidFill>
          </p:spPr>
          <p:txBody>
            <a:bodyPr wrap="square" lIns="0" tIns="0" rIns="0" bIns="0" rtlCol="0"/>
            <a:lstStyle/>
            <a:p>
              <a:endParaRPr/>
            </a:p>
          </p:txBody>
        </p:sp>
        <p:sp>
          <p:nvSpPr>
            <p:cNvPr id="18" name="object 18"/>
            <p:cNvSpPr/>
            <p:nvPr/>
          </p:nvSpPr>
          <p:spPr>
            <a:xfrm>
              <a:off x="4576140" y="2230284"/>
              <a:ext cx="1169670" cy="1121410"/>
            </a:xfrm>
            <a:custGeom>
              <a:avLst/>
              <a:gdLst/>
              <a:ahLst/>
              <a:cxnLst/>
              <a:rect l="l" t="t" r="r" b="b"/>
              <a:pathLst>
                <a:path w="1169670" h="1121410">
                  <a:moveTo>
                    <a:pt x="137922" y="586930"/>
                  </a:moveTo>
                  <a:lnTo>
                    <a:pt x="131673" y="582244"/>
                  </a:lnTo>
                  <a:lnTo>
                    <a:pt x="129679" y="582244"/>
                  </a:lnTo>
                  <a:lnTo>
                    <a:pt x="6223" y="582244"/>
                  </a:lnTo>
                  <a:lnTo>
                    <a:pt x="0" y="586930"/>
                  </a:lnTo>
                  <a:lnTo>
                    <a:pt x="0" y="598373"/>
                  </a:lnTo>
                  <a:lnTo>
                    <a:pt x="6223" y="603059"/>
                  </a:lnTo>
                  <a:lnTo>
                    <a:pt x="131673" y="603059"/>
                  </a:lnTo>
                  <a:lnTo>
                    <a:pt x="137922" y="598373"/>
                  </a:lnTo>
                  <a:lnTo>
                    <a:pt x="137922" y="586930"/>
                  </a:lnTo>
                  <a:close/>
                </a:path>
                <a:path w="1169670" h="1121410">
                  <a:moveTo>
                    <a:pt x="598487" y="6184"/>
                  </a:moveTo>
                  <a:lnTo>
                    <a:pt x="593788" y="0"/>
                  </a:lnTo>
                  <a:lnTo>
                    <a:pt x="582295" y="0"/>
                  </a:lnTo>
                  <a:lnTo>
                    <a:pt x="577646" y="6184"/>
                  </a:lnTo>
                  <a:lnTo>
                    <a:pt x="577646" y="131216"/>
                  </a:lnTo>
                  <a:lnTo>
                    <a:pt x="582295" y="137388"/>
                  </a:lnTo>
                  <a:lnTo>
                    <a:pt x="593788" y="137388"/>
                  </a:lnTo>
                  <a:lnTo>
                    <a:pt x="598487" y="131216"/>
                  </a:lnTo>
                  <a:lnTo>
                    <a:pt x="598487" y="129171"/>
                  </a:lnTo>
                  <a:lnTo>
                    <a:pt x="598487" y="6184"/>
                  </a:lnTo>
                  <a:close/>
                </a:path>
                <a:path w="1169670" h="1121410">
                  <a:moveTo>
                    <a:pt x="605536" y="765009"/>
                  </a:moveTo>
                  <a:lnTo>
                    <a:pt x="597687" y="760679"/>
                  </a:lnTo>
                  <a:lnTo>
                    <a:pt x="578345" y="760679"/>
                  </a:lnTo>
                  <a:lnTo>
                    <a:pt x="570496" y="765009"/>
                  </a:lnTo>
                  <a:lnTo>
                    <a:pt x="570496" y="1116787"/>
                  </a:lnTo>
                  <a:lnTo>
                    <a:pt x="578345" y="1121117"/>
                  </a:lnTo>
                  <a:lnTo>
                    <a:pt x="597687" y="1121117"/>
                  </a:lnTo>
                  <a:lnTo>
                    <a:pt x="605536" y="1116787"/>
                  </a:lnTo>
                  <a:lnTo>
                    <a:pt x="605536" y="1111504"/>
                  </a:lnTo>
                  <a:lnTo>
                    <a:pt x="605536" y="765009"/>
                  </a:lnTo>
                  <a:close/>
                </a:path>
                <a:path w="1169670" h="1121410">
                  <a:moveTo>
                    <a:pt x="1169276" y="586930"/>
                  </a:moveTo>
                  <a:lnTo>
                    <a:pt x="1163078" y="582244"/>
                  </a:lnTo>
                  <a:lnTo>
                    <a:pt x="1161034" y="582244"/>
                  </a:lnTo>
                  <a:lnTo>
                    <a:pt x="1037564" y="582244"/>
                  </a:lnTo>
                  <a:lnTo>
                    <a:pt x="1031367" y="586930"/>
                  </a:lnTo>
                  <a:lnTo>
                    <a:pt x="1031367" y="598373"/>
                  </a:lnTo>
                  <a:lnTo>
                    <a:pt x="1037564" y="603059"/>
                  </a:lnTo>
                  <a:lnTo>
                    <a:pt x="1163078" y="603059"/>
                  </a:lnTo>
                  <a:lnTo>
                    <a:pt x="1169276" y="598373"/>
                  </a:lnTo>
                  <a:lnTo>
                    <a:pt x="1169276" y="586930"/>
                  </a:lnTo>
                  <a:close/>
                </a:path>
              </a:pathLst>
            </a:custGeom>
            <a:solidFill>
              <a:srgbClr val="000000"/>
            </a:solidFill>
          </p:spPr>
          <p:txBody>
            <a:bodyPr wrap="square" lIns="0" tIns="0" rIns="0" bIns="0" rtlCol="0"/>
            <a:lstStyle/>
            <a:p>
              <a:endParaRPr/>
            </a:p>
          </p:txBody>
        </p:sp>
        <p:pic>
          <p:nvPicPr>
            <p:cNvPr id="19" name="object 19"/>
            <p:cNvPicPr/>
            <p:nvPr/>
          </p:nvPicPr>
          <p:blipFill>
            <a:blip r:embed="rId6" cstate="print"/>
            <a:stretch>
              <a:fillRect/>
            </a:stretch>
          </p:blipFill>
          <p:spPr>
            <a:xfrm>
              <a:off x="5472603" y="2407009"/>
              <a:ext cx="105669" cy="105275"/>
            </a:xfrm>
            <a:prstGeom prst="rect">
              <a:avLst/>
            </a:prstGeom>
          </p:spPr>
        </p:pic>
        <p:pic>
          <p:nvPicPr>
            <p:cNvPr id="20" name="object 20"/>
            <p:cNvPicPr/>
            <p:nvPr/>
          </p:nvPicPr>
          <p:blipFill>
            <a:blip r:embed="rId7" cstate="print"/>
            <a:stretch>
              <a:fillRect/>
            </a:stretch>
          </p:blipFill>
          <p:spPr>
            <a:xfrm>
              <a:off x="4743314" y="3133577"/>
              <a:ext cx="105669" cy="105275"/>
            </a:xfrm>
            <a:prstGeom prst="rect">
              <a:avLst/>
            </a:prstGeom>
          </p:spPr>
        </p:pic>
        <p:pic>
          <p:nvPicPr>
            <p:cNvPr id="21" name="object 21"/>
            <p:cNvPicPr/>
            <p:nvPr/>
          </p:nvPicPr>
          <p:blipFill>
            <a:blip r:embed="rId8" cstate="print"/>
            <a:stretch>
              <a:fillRect/>
            </a:stretch>
          </p:blipFill>
          <p:spPr>
            <a:xfrm>
              <a:off x="4743314" y="2407009"/>
              <a:ext cx="105669" cy="105275"/>
            </a:xfrm>
            <a:prstGeom prst="rect">
              <a:avLst/>
            </a:prstGeom>
          </p:spPr>
        </p:pic>
        <p:pic>
          <p:nvPicPr>
            <p:cNvPr id="22" name="object 22"/>
            <p:cNvPicPr/>
            <p:nvPr/>
          </p:nvPicPr>
          <p:blipFill>
            <a:blip r:embed="rId9" cstate="print"/>
            <a:stretch>
              <a:fillRect/>
            </a:stretch>
          </p:blipFill>
          <p:spPr>
            <a:xfrm>
              <a:off x="5472603" y="3133577"/>
              <a:ext cx="105669" cy="105275"/>
            </a:xfrm>
            <a:prstGeom prst="rect">
              <a:avLst/>
            </a:prstGeom>
          </p:spPr>
        </p:pic>
        <p:sp>
          <p:nvSpPr>
            <p:cNvPr id="23" name="object 23"/>
            <p:cNvSpPr/>
            <p:nvPr/>
          </p:nvSpPr>
          <p:spPr>
            <a:xfrm>
              <a:off x="5004282" y="3291648"/>
              <a:ext cx="320040" cy="153670"/>
            </a:xfrm>
            <a:custGeom>
              <a:avLst/>
              <a:gdLst/>
              <a:ahLst/>
              <a:cxnLst/>
              <a:rect l="l" t="t" r="r" b="b"/>
              <a:pathLst>
                <a:path w="320039" h="153670">
                  <a:moveTo>
                    <a:pt x="319811" y="25539"/>
                  </a:moveTo>
                  <a:lnTo>
                    <a:pt x="317792" y="15608"/>
                  </a:lnTo>
                  <a:lnTo>
                    <a:pt x="312293" y="7480"/>
                  </a:lnTo>
                  <a:lnTo>
                    <a:pt x="304139" y="2006"/>
                  </a:lnTo>
                  <a:lnTo>
                    <a:pt x="294170" y="0"/>
                  </a:lnTo>
                  <a:lnTo>
                    <a:pt x="25641" y="0"/>
                  </a:lnTo>
                  <a:lnTo>
                    <a:pt x="15671" y="2006"/>
                  </a:lnTo>
                  <a:lnTo>
                    <a:pt x="7518" y="7480"/>
                  </a:lnTo>
                  <a:lnTo>
                    <a:pt x="2019" y="15608"/>
                  </a:lnTo>
                  <a:lnTo>
                    <a:pt x="0" y="25539"/>
                  </a:lnTo>
                  <a:lnTo>
                    <a:pt x="2019" y="35509"/>
                  </a:lnTo>
                  <a:lnTo>
                    <a:pt x="7518" y="43649"/>
                  </a:lnTo>
                  <a:lnTo>
                    <a:pt x="15671" y="49136"/>
                  </a:lnTo>
                  <a:lnTo>
                    <a:pt x="25641" y="51142"/>
                  </a:lnTo>
                  <a:lnTo>
                    <a:pt x="15671" y="53149"/>
                  </a:lnTo>
                  <a:lnTo>
                    <a:pt x="7518" y="58610"/>
                  </a:lnTo>
                  <a:lnTo>
                    <a:pt x="2019" y="66725"/>
                  </a:lnTo>
                  <a:lnTo>
                    <a:pt x="0" y="76682"/>
                  </a:lnTo>
                  <a:lnTo>
                    <a:pt x="2019" y="86626"/>
                  </a:lnTo>
                  <a:lnTo>
                    <a:pt x="7518" y="94742"/>
                  </a:lnTo>
                  <a:lnTo>
                    <a:pt x="15671" y="100228"/>
                  </a:lnTo>
                  <a:lnTo>
                    <a:pt x="25641" y="102235"/>
                  </a:lnTo>
                  <a:lnTo>
                    <a:pt x="15671" y="104241"/>
                  </a:lnTo>
                  <a:lnTo>
                    <a:pt x="7518" y="109702"/>
                  </a:lnTo>
                  <a:lnTo>
                    <a:pt x="2019" y="117817"/>
                  </a:lnTo>
                  <a:lnTo>
                    <a:pt x="0" y="127787"/>
                  </a:lnTo>
                  <a:lnTo>
                    <a:pt x="2019" y="137718"/>
                  </a:lnTo>
                  <a:lnTo>
                    <a:pt x="7518" y="145834"/>
                  </a:lnTo>
                  <a:lnTo>
                    <a:pt x="15671" y="151320"/>
                  </a:lnTo>
                  <a:lnTo>
                    <a:pt x="25641" y="153327"/>
                  </a:lnTo>
                  <a:lnTo>
                    <a:pt x="294170" y="153327"/>
                  </a:lnTo>
                  <a:lnTo>
                    <a:pt x="304139" y="151320"/>
                  </a:lnTo>
                  <a:lnTo>
                    <a:pt x="312293" y="145834"/>
                  </a:lnTo>
                  <a:lnTo>
                    <a:pt x="317792" y="137718"/>
                  </a:lnTo>
                  <a:lnTo>
                    <a:pt x="319811" y="127787"/>
                  </a:lnTo>
                  <a:lnTo>
                    <a:pt x="317792" y="117817"/>
                  </a:lnTo>
                  <a:lnTo>
                    <a:pt x="312293" y="109702"/>
                  </a:lnTo>
                  <a:lnTo>
                    <a:pt x="304139" y="104241"/>
                  </a:lnTo>
                  <a:lnTo>
                    <a:pt x="294170" y="102235"/>
                  </a:lnTo>
                  <a:lnTo>
                    <a:pt x="304139" y="100228"/>
                  </a:lnTo>
                  <a:lnTo>
                    <a:pt x="312293" y="94742"/>
                  </a:lnTo>
                  <a:lnTo>
                    <a:pt x="317792" y="86626"/>
                  </a:lnTo>
                  <a:lnTo>
                    <a:pt x="319811" y="76682"/>
                  </a:lnTo>
                  <a:lnTo>
                    <a:pt x="317792" y="66725"/>
                  </a:lnTo>
                  <a:lnTo>
                    <a:pt x="312293" y="58610"/>
                  </a:lnTo>
                  <a:lnTo>
                    <a:pt x="304139" y="53149"/>
                  </a:lnTo>
                  <a:lnTo>
                    <a:pt x="294170" y="51142"/>
                  </a:lnTo>
                  <a:lnTo>
                    <a:pt x="304139" y="49136"/>
                  </a:lnTo>
                  <a:lnTo>
                    <a:pt x="312293" y="43649"/>
                  </a:lnTo>
                  <a:lnTo>
                    <a:pt x="317792" y="35509"/>
                  </a:lnTo>
                  <a:lnTo>
                    <a:pt x="319811" y="25539"/>
                  </a:lnTo>
                  <a:close/>
                </a:path>
              </a:pathLst>
            </a:custGeom>
            <a:solidFill>
              <a:srgbClr val="000000"/>
            </a:solidFill>
          </p:spPr>
          <p:txBody>
            <a:bodyPr wrap="square" lIns="0" tIns="0" rIns="0" bIns="0" rtlCol="0"/>
            <a:lstStyle/>
            <a:p>
              <a:endParaRPr/>
            </a:p>
          </p:txBody>
        </p:sp>
      </p:grpSp>
      <p:sp>
        <p:nvSpPr>
          <p:cNvPr id="24" name="object 24"/>
          <p:cNvSpPr txBox="1"/>
          <p:nvPr/>
        </p:nvSpPr>
        <p:spPr>
          <a:xfrm>
            <a:off x="2419384" y="4964930"/>
            <a:ext cx="5490210" cy="2540000"/>
          </a:xfrm>
          <a:prstGeom prst="rect">
            <a:avLst/>
          </a:prstGeom>
        </p:spPr>
        <p:txBody>
          <a:bodyPr vert="horz" wrap="square" lIns="0" tIns="12700" rIns="0" bIns="0" rtlCol="0">
            <a:spAutoFit/>
          </a:bodyPr>
          <a:lstStyle/>
          <a:p>
            <a:pPr marR="5080" algn="just">
              <a:lnSpc>
                <a:spcPct val="114599"/>
              </a:lnSpc>
              <a:spcBef>
                <a:spcPts val="100"/>
              </a:spcBef>
            </a:pPr>
            <a:r>
              <a:rPr sz="2400" b="1" spc="180" dirty="0">
                <a:latin typeface="Tahoma"/>
                <a:cs typeface="Tahoma"/>
              </a:rPr>
              <a:t>We</a:t>
            </a:r>
            <a:r>
              <a:rPr sz="2400" b="1" spc="185" dirty="0">
                <a:latin typeface="Tahoma"/>
                <a:cs typeface="Tahoma"/>
              </a:rPr>
              <a:t> </a:t>
            </a:r>
            <a:r>
              <a:rPr sz="2400" b="1" spc="50" dirty="0">
                <a:latin typeface="Tahoma"/>
                <a:cs typeface="Tahoma"/>
              </a:rPr>
              <a:t>envision</a:t>
            </a:r>
            <a:r>
              <a:rPr sz="2400" b="1" spc="55" dirty="0">
                <a:latin typeface="Tahoma"/>
                <a:cs typeface="Tahoma"/>
              </a:rPr>
              <a:t> </a:t>
            </a:r>
            <a:r>
              <a:rPr sz="2400" b="1" spc="20" dirty="0">
                <a:latin typeface="Tahoma"/>
                <a:cs typeface="Tahoma"/>
              </a:rPr>
              <a:t>a</a:t>
            </a:r>
            <a:r>
              <a:rPr sz="2400" b="1" spc="25" dirty="0">
                <a:latin typeface="Tahoma"/>
                <a:cs typeface="Tahoma"/>
              </a:rPr>
              <a:t> </a:t>
            </a:r>
            <a:r>
              <a:rPr sz="2400" b="1" spc="50" dirty="0">
                <a:latin typeface="Tahoma"/>
                <a:cs typeface="Tahoma"/>
              </a:rPr>
              <a:t>future</a:t>
            </a:r>
            <a:r>
              <a:rPr sz="2400" b="1" spc="55" dirty="0">
                <a:latin typeface="Tahoma"/>
                <a:cs typeface="Tahoma"/>
              </a:rPr>
              <a:t> </a:t>
            </a:r>
            <a:r>
              <a:rPr sz="2400" b="1" spc="70" dirty="0">
                <a:latin typeface="Tahoma"/>
                <a:cs typeface="Tahoma"/>
              </a:rPr>
              <a:t>where </a:t>
            </a:r>
            <a:r>
              <a:rPr sz="2400" b="1" spc="75" dirty="0">
                <a:latin typeface="Tahoma"/>
                <a:cs typeface="Tahoma"/>
              </a:rPr>
              <a:t> </a:t>
            </a:r>
            <a:r>
              <a:rPr sz="2400" b="1" spc="60" dirty="0">
                <a:latin typeface="Tahoma"/>
                <a:cs typeface="Tahoma"/>
              </a:rPr>
              <a:t>businesses</a:t>
            </a:r>
            <a:r>
              <a:rPr sz="2400" b="1" spc="65" dirty="0">
                <a:latin typeface="Tahoma"/>
                <a:cs typeface="Tahoma"/>
              </a:rPr>
              <a:t> </a:t>
            </a:r>
            <a:r>
              <a:rPr sz="2400" b="1" spc="50" dirty="0">
                <a:latin typeface="Tahoma"/>
                <a:cs typeface="Tahoma"/>
              </a:rPr>
              <a:t>seamlessly</a:t>
            </a:r>
            <a:r>
              <a:rPr sz="2400" b="1" spc="55" dirty="0">
                <a:latin typeface="Tahoma"/>
                <a:cs typeface="Tahoma"/>
              </a:rPr>
              <a:t> </a:t>
            </a:r>
            <a:r>
              <a:rPr sz="2400" b="1" spc="60" dirty="0">
                <a:latin typeface="Tahoma"/>
                <a:cs typeface="Tahoma"/>
              </a:rPr>
              <a:t>integrate </a:t>
            </a:r>
            <a:r>
              <a:rPr sz="2400" b="1" spc="65" dirty="0">
                <a:latin typeface="Tahoma"/>
                <a:cs typeface="Tahoma"/>
              </a:rPr>
              <a:t> </a:t>
            </a:r>
            <a:r>
              <a:rPr sz="2400" b="1" spc="50" dirty="0">
                <a:latin typeface="Tahoma"/>
                <a:cs typeface="Tahoma"/>
              </a:rPr>
              <a:t>digital</a:t>
            </a:r>
            <a:r>
              <a:rPr sz="2400" b="1" spc="55" dirty="0">
                <a:latin typeface="Tahoma"/>
                <a:cs typeface="Tahoma"/>
              </a:rPr>
              <a:t> </a:t>
            </a:r>
            <a:r>
              <a:rPr sz="2400" b="1" spc="75" dirty="0">
                <a:latin typeface="Tahoma"/>
                <a:cs typeface="Tahoma"/>
              </a:rPr>
              <a:t>technologies</a:t>
            </a:r>
            <a:r>
              <a:rPr sz="2400" b="1" spc="80" dirty="0">
                <a:latin typeface="Tahoma"/>
                <a:cs typeface="Tahoma"/>
              </a:rPr>
              <a:t> </a:t>
            </a:r>
            <a:r>
              <a:rPr sz="2400" b="1" spc="50" dirty="0">
                <a:latin typeface="Tahoma"/>
                <a:cs typeface="Tahoma"/>
              </a:rPr>
              <a:t>to</a:t>
            </a:r>
            <a:r>
              <a:rPr sz="2400" b="1" spc="55" dirty="0">
                <a:latin typeface="Tahoma"/>
                <a:cs typeface="Tahoma"/>
              </a:rPr>
              <a:t> </a:t>
            </a:r>
            <a:r>
              <a:rPr sz="2400" b="1" spc="90" dirty="0">
                <a:latin typeface="Tahoma"/>
                <a:cs typeface="Tahoma"/>
              </a:rPr>
              <a:t>unlock </a:t>
            </a:r>
            <a:r>
              <a:rPr sz="2400" b="1" spc="95" dirty="0">
                <a:latin typeface="Tahoma"/>
                <a:cs typeface="Tahoma"/>
              </a:rPr>
              <a:t> </a:t>
            </a:r>
            <a:r>
              <a:rPr sz="2400" b="1" spc="40" dirty="0">
                <a:latin typeface="Tahoma"/>
                <a:cs typeface="Tahoma"/>
              </a:rPr>
              <a:t>their </a:t>
            </a:r>
            <a:r>
              <a:rPr sz="2400" b="1" spc="15" dirty="0">
                <a:latin typeface="Tahoma"/>
                <a:cs typeface="Tahoma"/>
              </a:rPr>
              <a:t>full </a:t>
            </a:r>
            <a:r>
              <a:rPr sz="2400" b="1" spc="35" dirty="0">
                <a:latin typeface="Tahoma"/>
                <a:cs typeface="Tahoma"/>
              </a:rPr>
              <a:t>potential, </a:t>
            </a:r>
            <a:r>
              <a:rPr sz="2400" b="1" spc="55" dirty="0">
                <a:latin typeface="Tahoma"/>
                <a:cs typeface="Tahoma"/>
              </a:rPr>
              <a:t>revolutionizing </a:t>
            </a:r>
            <a:r>
              <a:rPr sz="2400" b="1" spc="-690" dirty="0">
                <a:latin typeface="Tahoma"/>
                <a:cs typeface="Tahoma"/>
              </a:rPr>
              <a:t> </a:t>
            </a:r>
            <a:r>
              <a:rPr sz="2400" b="1" spc="50" dirty="0">
                <a:latin typeface="Tahoma"/>
                <a:cs typeface="Tahoma"/>
              </a:rPr>
              <a:t>industries </a:t>
            </a:r>
            <a:r>
              <a:rPr sz="2400" b="1" spc="100" dirty="0">
                <a:latin typeface="Tahoma"/>
                <a:cs typeface="Tahoma"/>
              </a:rPr>
              <a:t>and </a:t>
            </a:r>
            <a:r>
              <a:rPr sz="2400" b="1" spc="110" dirty="0">
                <a:latin typeface="Tahoma"/>
                <a:cs typeface="Tahoma"/>
              </a:rPr>
              <a:t>making </a:t>
            </a:r>
            <a:r>
              <a:rPr sz="2400" b="1" spc="20" dirty="0">
                <a:latin typeface="Tahoma"/>
                <a:cs typeface="Tahoma"/>
              </a:rPr>
              <a:t>a </a:t>
            </a:r>
            <a:r>
              <a:rPr sz="2400" b="1" spc="45" dirty="0">
                <a:latin typeface="Tahoma"/>
                <a:cs typeface="Tahoma"/>
              </a:rPr>
              <a:t>positive </a:t>
            </a:r>
            <a:r>
              <a:rPr sz="2400" b="1" spc="50" dirty="0">
                <a:latin typeface="Tahoma"/>
                <a:cs typeface="Tahoma"/>
              </a:rPr>
              <a:t> </a:t>
            </a:r>
            <a:r>
              <a:rPr sz="2400" b="1" spc="100" dirty="0">
                <a:latin typeface="Tahoma"/>
                <a:cs typeface="Tahoma"/>
              </a:rPr>
              <a:t>impact</a:t>
            </a:r>
            <a:r>
              <a:rPr sz="2400" b="1" dirty="0">
                <a:latin typeface="Tahoma"/>
                <a:cs typeface="Tahoma"/>
              </a:rPr>
              <a:t> </a:t>
            </a:r>
            <a:r>
              <a:rPr sz="2400" b="1" spc="95" dirty="0">
                <a:latin typeface="Tahoma"/>
                <a:cs typeface="Tahoma"/>
              </a:rPr>
              <a:t>on</a:t>
            </a:r>
            <a:r>
              <a:rPr sz="2400" b="1" spc="5" dirty="0">
                <a:latin typeface="Tahoma"/>
                <a:cs typeface="Tahoma"/>
              </a:rPr>
              <a:t> </a:t>
            </a:r>
            <a:r>
              <a:rPr sz="2400" b="1" spc="25" dirty="0">
                <a:latin typeface="Tahoma"/>
                <a:cs typeface="Tahoma"/>
              </a:rPr>
              <a:t>society.</a:t>
            </a:r>
            <a:endParaRPr sz="2400">
              <a:latin typeface="Tahoma"/>
              <a:cs typeface="Tahoma"/>
            </a:endParaRPr>
          </a:p>
        </p:txBody>
      </p:sp>
      <p:sp>
        <p:nvSpPr>
          <p:cNvPr id="25" name="object 25"/>
          <p:cNvSpPr txBox="1">
            <a:spLocks noGrp="1"/>
          </p:cNvSpPr>
          <p:nvPr>
            <p:ph type="title"/>
          </p:nvPr>
        </p:nvSpPr>
        <p:spPr>
          <a:xfrm>
            <a:off x="4398533" y="4029604"/>
            <a:ext cx="1534795" cy="482600"/>
          </a:xfrm>
          <a:prstGeom prst="rect">
            <a:avLst/>
          </a:prstGeom>
        </p:spPr>
        <p:txBody>
          <a:bodyPr vert="horz" wrap="square" lIns="0" tIns="12700" rIns="0" bIns="0" rtlCol="0">
            <a:spAutoFit/>
          </a:bodyPr>
          <a:lstStyle/>
          <a:p>
            <a:pPr>
              <a:lnSpc>
                <a:spcPct val="100000"/>
              </a:lnSpc>
              <a:spcBef>
                <a:spcPts val="100"/>
              </a:spcBef>
            </a:pPr>
            <a:r>
              <a:rPr sz="3000" spc="450" dirty="0">
                <a:solidFill>
                  <a:srgbClr val="000000"/>
                </a:solidFill>
                <a:latin typeface="Tahoma"/>
                <a:cs typeface="Tahoma"/>
              </a:rPr>
              <a:t>V</a:t>
            </a:r>
            <a:r>
              <a:rPr sz="3000" spc="-285" dirty="0">
                <a:solidFill>
                  <a:srgbClr val="000000"/>
                </a:solidFill>
                <a:latin typeface="Tahoma"/>
                <a:cs typeface="Tahoma"/>
              </a:rPr>
              <a:t>I</a:t>
            </a:r>
            <a:r>
              <a:rPr sz="3000" spc="190" dirty="0">
                <a:solidFill>
                  <a:srgbClr val="000000"/>
                </a:solidFill>
                <a:latin typeface="Tahoma"/>
                <a:cs typeface="Tahoma"/>
              </a:rPr>
              <a:t>S</a:t>
            </a:r>
            <a:r>
              <a:rPr sz="3000" spc="-285" dirty="0">
                <a:solidFill>
                  <a:srgbClr val="000000"/>
                </a:solidFill>
                <a:latin typeface="Tahoma"/>
                <a:cs typeface="Tahoma"/>
              </a:rPr>
              <a:t>I</a:t>
            </a:r>
            <a:r>
              <a:rPr sz="3000" spc="350" dirty="0">
                <a:solidFill>
                  <a:srgbClr val="000000"/>
                </a:solidFill>
                <a:latin typeface="Tahoma"/>
                <a:cs typeface="Tahoma"/>
              </a:rPr>
              <a:t>O</a:t>
            </a:r>
            <a:r>
              <a:rPr sz="3000" spc="100" dirty="0">
                <a:solidFill>
                  <a:srgbClr val="000000"/>
                </a:solidFill>
                <a:latin typeface="Tahoma"/>
                <a:cs typeface="Tahoma"/>
              </a:rPr>
              <a:t>N</a:t>
            </a:r>
            <a:endParaRPr sz="300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53F6A"/>
          </a:solidFill>
        </p:spPr>
        <p:txBody>
          <a:bodyPr wrap="square" lIns="0" tIns="0" rIns="0" bIns="0" rtlCol="0"/>
          <a:lstStyle/>
          <a:p>
            <a:endParaRPr/>
          </a:p>
        </p:txBody>
      </p:sp>
      <p:sp>
        <p:nvSpPr>
          <p:cNvPr id="3" name="object 3"/>
          <p:cNvSpPr/>
          <p:nvPr/>
        </p:nvSpPr>
        <p:spPr>
          <a:xfrm>
            <a:off x="16491058" y="0"/>
            <a:ext cx="1797050" cy="1794510"/>
          </a:xfrm>
          <a:custGeom>
            <a:avLst/>
            <a:gdLst/>
            <a:ahLst/>
            <a:cxnLst/>
            <a:rect l="l" t="t" r="r" b="b"/>
            <a:pathLst>
              <a:path w="1797050" h="1794510">
                <a:moveTo>
                  <a:pt x="0" y="0"/>
                </a:moveTo>
                <a:lnTo>
                  <a:pt x="1796941" y="0"/>
                </a:lnTo>
                <a:lnTo>
                  <a:pt x="1796941" y="1794066"/>
                </a:lnTo>
                <a:lnTo>
                  <a:pt x="0" y="0"/>
                </a:lnTo>
                <a:close/>
              </a:path>
            </a:pathLst>
          </a:custGeom>
          <a:solidFill>
            <a:srgbClr val="D9D9D9"/>
          </a:solidFill>
        </p:spPr>
        <p:txBody>
          <a:bodyPr wrap="square" lIns="0" tIns="0" rIns="0" bIns="0" rtlCol="0"/>
          <a:lstStyle/>
          <a:p>
            <a:endParaRPr/>
          </a:p>
        </p:txBody>
      </p:sp>
      <p:sp>
        <p:nvSpPr>
          <p:cNvPr id="4" name="object 4"/>
          <p:cNvSpPr/>
          <p:nvPr/>
        </p:nvSpPr>
        <p:spPr>
          <a:xfrm>
            <a:off x="1591528" y="3327419"/>
            <a:ext cx="123825" cy="50165"/>
          </a:xfrm>
          <a:custGeom>
            <a:avLst/>
            <a:gdLst/>
            <a:ahLst/>
            <a:cxnLst/>
            <a:rect l="l" t="t" r="r" b="b"/>
            <a:pathLst>
              <a:path w="123825" h="50164">
                <a:moveTo>
                  <a:pt x="5112" y="49930"/>
                </a:moveTo>
                <a:lnTo>
                  <a:pt x="0" y="27181"/>
                </a:lnTo>
                <a:lnTo>
                  <a:pt x="118203" y="0"/>
                </a:lnTo>
                <a:lnTo>
                  <a:pt x="123416" y="22850"/>
                </a:lnTo>
                <a:lnTo>
                  <a:pt x="5112" y="49930"/>
                </a:lnTo>
                <a:close/>
              </a:path>
            </a:pathLst>
          </a:custGeom>
          <a:solidFill>
            <a:srgbClr val="D4A05B"/>
          </a:solidFill>
        </p:spPr>
        <p:txBody>
          <a:bodyPr wrap="square" lIns="0" tIns="0" rIns="0" bIns="0" rtlCol="0"/>
          <a:lstStyle/>
          <a:p>
            <a:endParaRPr/>
          </a:p>
        </p:txBody>
      </p:sp>
      <p:pic>
        <p:nvPicPr>
          <p:cNvPr id="5" name="object 5"/>
          <p:cNvPicPr/>
          <p:nvPr/>
        </p:nvPicPr>
        <p:blipFill>
          <a:blip r:embed="rId2" cstate="print"/>
          <a:stretch>
            <a:fillRect/>
          </a:stretch>
        </p:blipFill>
        <p:spPr>
          <a:xfrm>
            <a:off x="1452578" y="3086220"/>
            <a:ext cx="196742" cy="191317"/>
          </a:xfrm>
          <a:prstGeom prst="rect">
            <a:avLst/>
          </a:prstGeom>
        </p:spPr>
      </p:pic>
      <p:sp>
        <p:nvSpPr>
          <p:cNvPr id="6" name="object 6"/>
          <p:cNvSpPr/>
          <p:nvPr/>
        </p:nvSpPr>
        <p:spPr>
          <a:xfrm>
            <a:off x="1346200" y="3055112"/>
            <a:ext cx="23495" cy="121920"/>
          </a:xfrm>
          <a:custGeom>
            <a:avLst/>
            <a:gdLst/>
            <a:ahLst/>
            <a:cxnLst/>
            <a:rect l="l" t="t" r="r" b="b"/>
            <a:pathLst>
              <a:path w="23494" h="121919">
                <a:moveTo>
                  <a:pt x="23260" y="121713"/>
                </a:moveTo>
                <a:lnTo>
                  <a:pt x="0" y="121713"/>
                </a:lnTo>
                <a:lnTo>
                  <a:pt x="0" y="0"/>
                </a:lnTo>
                <a:lnTo>
                  <a:pt x="23260" y="0"/>
                </a:lnTo>
                <a:lnTo>
                  <a:pt x="23260" y="121713"/>
                </a:lnTo>
                <a:close/>
              </a:path>
            </a:pathLst>
          </a:custGeom>
          <a:solidFill>
            <a:srgbClr val="D4A05B"/>
          </a:solidFill>
        </p:spPr>
        <p:txBody>
          <a:bodyPr wrap="square" lIns="0" tIns="0" rIns="0" bIns="0" rtlCol="0"/>
          <a:lstStyle/>
          <a:p>
            <a:endParaRPr/>
          </a:p>
        </p:txBody>
      </p:sp>
      <p:pic>
        <p:nvPicPr>
          <p:cNvPr id="7" name="object 7"/>
          <p:cNvPicPr/>
          <p:nvPr/>
        </p:nvPicPr>
        <p:blipFill>
          <a:blip r:embed="rId3" cstate="print"/>
          <a:stretch>
            <a:fillRect/>
          </a:stretch>
        </p:blipFill>
        <p:spPr>
          <a:xfrm>
            <a:off x="1066382" y="3086220"/>
            <a:ext cx="196706" cy="191364"/>
          </a:xfrm>
          <a:prstGeom prst="rect">
            <a:avLst/>
          </a:prstGeom>
        </p:spPr>
      </p:pic>
      <p:sp>
        <p:nvSpPr>
          <p:cNvPr id="8" name="object 8"/>
          <p:cNvSpPr/>
          <p:nvPr/>
        </p:nvSpPr>
        <p:spPr>
          <a:xfrm>
            <a:off x="1000822" y="3327419"/>
            <a:ext cx="123825" cy="50165"/>
          </a:xfrm>
          <a:custGeom>
            <a:avLst/>
            <a:gdLst/>
            <a:ahLst/>
            <a:cxnLst/>
            <a:rect l="l" t="t" r="r" b="b"/>
            <a:pathLst>
              <a:path w="123825" h="50164">
                <a:moveTo>
                  <a:pt x="118203" y="49930"/>
                </a:moveTo>
                <a:lnTo>
                  <a:pt x="0" y="22850"/>
                </a:lnTo>
                <a:lnTo>
                  <a:pt x="5112" y="0"/>
                </a:lnTo>
                <a:lnTo>
                  <a:pt x="123316" y="27181"/>
                </a:lnTo>
                <a:lnTo>
                  <a:pt x="118203" y="49930"/>
                </a:lnTo>
                <a:close/>
              </a:path>
            </a:pathLst>
          </a:custGeom>
          <a:solidFill>
            <a:srgbClr val="D4A05B"/>
          </a:solidFill>
        </p:spPr>
        <p:txBody>
          <a:bodyPr wrap="square" lIns="0" tIns="0" rIns="0" bIns="0" rtlCol="0"/>
          <a:lstStyle/>
          <a:p>
            <a:endParaRPr/>
          </a:p>
        </p:txBody>
      </p:sp>
      <p:grpSp>
        <p:nvGrpSpPr>
          <p:cNvPr id="9" name="object 9"/>
          <p:cNvGrpSpPr/>
          <p:nvPr/>
        </p:nvGrpSpPr>
        <p:grpSpPr>
          <a:xfrm>
            <a:off x="1171055" y="3232584"/>
            <a:ext cx="374015" cy="546100"/>
            <a:chOff x="1171055" y="3232584"/>
            <a:chExt cx="374015" cy="546100"/>
          </a:xfrm>
        </p:grpSpPr>
        <p:pic>
          <p:nvPicPr>
            <p:cNvPr id="10" name="object 10"/>
            <p:cNvPicPr/>
            <p:nvPr/>
          </p:nvPicPr>
          <p:blipFill>
            <a:blip r:embed="rId4" cstate="print"/>
            <a:stretch>
              <a:fillRect/>
            </a:stretch>
          </p:blipFill>
          <p:spPr>
            <a:xfrm>
              <a:off x="1275122" y="3633054"/>
              <a:ext cx="165523" cy="145163"/>
            </a:xfrm>
            <a:prstGeom prst="rect">
              <a:avLst/>
            </a:prstGeom>
          </p:spPr>
        </p:pic>
        <p:sp>
          <p:nvSpPr>
            <p:cNvPr id="11" name="object 11"/>
            <p:cNvSpPr/>
            <p:nvPr/>
          </p:nvSpPr>
          <p:spPr>
            <a:xfrm>
              <a:off x="1171055" y="3232584"/>
              <a:ext cx="374015" cy="415290"/>
            </a:xfrm>
            <a:custGeom>
              <a:avLst/>
              <a:gdLst/>
              <a:ahLst/>
              <a:cxnLst/>
              <a:rect l="l" t="t" r="r" b="b"/>
              <a:pathLst>
                <a:path w="374015" h="415289">
                  <a:moveTo>
                    <a:pt x="104066" y="415062"/>
                  </a:moveTo>
                  <a:lnTo>
                    <a:pt x="104066" y="355767"/>
                  </a:lnTo>
                  <a:lnTo>
                    <a:pt x="61794" y="326907"/>
                  </a:lnTo>
                  <a:lnTo>
                    <a:pt x="28911" y="287815"/>
                  </a:lnTo>
                  <a:lnTo>
                    <a:pt x="7589" y="240646"/>
                  </a:lnTo>
                  <a:lnTo>
                    <a:pt x="0" y="187551"/>
                  </a:lnTo>
                  <a:lnTo>
                    <a:pt x="6678" y="137689"/>
                  </a:lnTo>
                  <a:lnTo>
                    <a:pt x="25521" y="92886"/>
                  </a:lnTo>
                  <a:lnTo>
                    <a:pt x="54741" y="54928"/>
                  </a:lnTo>
                  <a:lnTo>
                    <a:pt x="92549" y="25604"/>
                  </a:lnTo>
                  <a:lnTo>
                    <a:pt x="137159" y="6698"/>
                  </a:lnTo>
                  <a:lnTo>
                    <a:pt x="186781" y="0"/>
                  </a:lnTo>
                  <a:lnTo>
                    <a:pt x="236478" y="6698"/>
                  </a:lnTo>
                  <a:lnTo>
                    <a:pt x="281124" y="25604"/>
                  </a:lnTo>
                  <a:lnTo>
                    <a:pt x="318941" y="54928"/>
                  </a:lnTo>
                  <a:lnTo>
                    <a:pt x="348154" y="92886"/>
                  </a:lnTo>
                  <a:lnTo>
                    <a:pt x="366985" y="137689"/>
                  </a:lnTo>
                  <a:lnTo>
                    <a:pt x="373656" y="187551"/>
                  </a:lnTo>
                  <a:lnTo>
                    <a:pt x="366067" y="240649"/>
                  </a:lnTo>
                  <a:lnTo>
                    <a:pt x="344744" y="287818"/>
                  </a:lnTo>
                  <a:lnTo>
                    <a:pt x="311859" y="326908"/>
                  </a:lnTo>
                  <a:lnTo>
                    <a:pt x="269582" y="355767"/>
                  </a:lnTo>
                  <a:lnTo>
                    <a:pt x="269582" y="385067"/>
                  </a:lnTo>
                  <a:lnTo>
                    <a:pt x="104066" y="415062"/>
                  </a:lnTo>
                  <a:close/>
                </a:path>
              </a:pathLst>
            </a:custGeom>
            <a:solidFill>
              <a:srgbClr val="D4A05B"/>
            </a:solidFill>
          </p:spPr>
          <p:txBody>
            <a:bodyPr wrap="square" lIns="0" tIns="0" rIns="0" bIns="0" rtlCol="0"/>
            <a:lstStyle/>
            <a:p>
              <a:endParaRPr/>
            </a:p>
          </p:txBody>
        </p:sp>
      </p:grpSp>
      <p:sp>
        <p:nvSpPr>
          <p:cNvPr id="12" name="object 12"/>
          <p:cNvSpPr/>
          <p:nvPr/>
        </p:nvSpPr>
        <p:spPr>
          <a:xfrm>
            <a:off x="1023358" y="6604840"/>
            <a:ext cx="667385" cy="580390"/>
          </a:xfrm>
          <a:custGeom>
            <a:avLst/>
            <a:gdLst/>
            <a:ahLst/>
            <a:cxnLst/>
            <a:rect l="l" t="t" r="r" b="b"/>
            <a:pathLst>
              <a:path w="667385" h="580390">
                <a:moveTo>
                  <a:pt x="132105" y="339090"/>
                </a:moveTo>
                <a:lnTo>
                  <a:pt x="113993" y="307340"/>
                </a:lnTo>
                <a:lnTo>
                  <a:pt x="64494" y="223520"/>
                </a:lnTo>
                <a:lnTo>
                  <a:pt x="47821" y="195580"/>
                </a:lnTo>
                <a:lnTo>
                  <a:pt x="31491" y="167640"/>
                </a:lnTo>
                <a:lnTo>
                  <a:pt x="15539" y="139700"/>
                </a:lnTo>
                <a:lnTo>
                  <a:pt x="0" y="113030"/>
                </a:lnTo>
                <a:lnTo>
                  <a:pt x="160892" y="0"/>
                </a:lnTo>
                <a:lnTo>
                  <a:pt x="165379" y="6350"/>
                </a:lnTo>
                <a:lnTo>
                  <a:pt x="178632" y="25400"/>
                </a:lnTo>
                <a:lnTo>
                  <a:pt x="184172" y="34290"/>
                </a:lnTo>
                <a:lnTo>
                  <a:pt x="190212" y="41910"/>
                </a:lnTo>
                <a:lnTo>
                  <a:pt x="226785" y="68580"/>
                </a:lnTo>
                <a:lnTo>
                  <a:pt x="235497" y="69850"/>
                </a:lnTo>
                <a:lnTo>
                  <a:pt x="241141" y="71120"/>
                </a:lnTo>
                <a:lnTo>
                  <a:pt x="278104" y="71120"/>
                </a:lnTo>
                <a:lnTo>
                  <a:pt x="223592" y="125730"/>
                </a:lnTo>
                <a:lnTo>
                  <a:pt x="221454" y="129540"/>
                </a:lnTo>
                <a:lnTo>
                  <a:pt x="210817" y="163830"/>
                </a:lnTo>
                <a:lnTo>
                  <a:pt x="211135" y="167640"/>
                </a:lnTo>
                <a:lnTo>
                  <a:pt x="212430" y="173990"/>
                </a:lnTo>
                <a:lnTo>
                  <a:pt x="213394" y="177800"/>
                </a:lnTo>
                <a:lnTo>
                  <a:pt x="215955" y="184150"/>
                </a:lnTo>
                <a:lnTo>
                  <a:pt x="217528" y="186690"/>
                </a:lnTo>
                <a:lnTo>
                  <a:pt x="221258" y="193040"/>
                </a:lnTo>
                <a:lnTo>
                  <a:pt x="255347" y="213360"/>
                </a:lnTo>
                <a:lnTo>
                  <a:pt x="414032" y="213360"/>
                </a:lnTo>
                <a:lnTo>
                  <a:pt x="475357" y="275590"/>
                </a:lnTo>
                <a:lnTo>
                  <a:pt x="208896" y="275590"/>
                </a:lnTo>
                <a:lnTo>
                  <a:pt x="202215" y="278130"/>
                </a:lnTo>
                <a:lnTo>
                  <a:pt x="198970" y="278130"/>
                </a:lnTo>
                <a:lnTo>
                  <a:pt x="192674" y="280670"/>
                </a:lnTo>
                <a:lnTo>
                  <a:pt x="189683" y="283210"/>
                </a:lnTo>
                <a:lnTo>
                  <a:pt x="184014" y="287020"/>
                </a:lnTo>
                <a:lnTo>
                  <a:pt x="181390" y="288290"/>
                </a:lnTo>
                <a:lnTo>
                  <a:pt x="132105" y="339090"/>
                </a:lnTo>
                <a:close/>
              </a:path>
              <a:path w="667385" h="580390">
                <a:moveTo>
                  <a:pt x="557295" y="71120"/>
                </a:moveTo>
                <a:lnTo>
                  <a:pt x="481450" y="71120"/>
                </a:lnTo>
                <a:lnTo>
                  <a:pt x="497539" y="69850"/>
                </a:lnTo>
                <a:lnTo>
                  <a:pt x="513043" y="67310"/>
                </a:lnTo>
                <a:lnTo>
                  <a:pt x="520506" y="64770"/>
                </a:lnTo>
                <a:lnTo>
                  <a:pt x="527389" y="62230"/>
                </a:lnTo>
                <a:lnTo>
                  <a:pt x="533690" y="57150"/>
                </a:lnTo>
                <a:lnTo>
                  <a:pt x="536063" y="55880"/>
                </a:lnTo>
                <a:lnTo>
                  <a:pt x="538327" y="53340"/>
                </a:lnTo>
                <a:lnTo>
                  <a:pt x="540485" y="52070"/>
                </a:lnTo>
                <a:lnTo>
                  <a:pt x="557295" y="71120"/>
                </a:lnTo>
                <a:close/>
              </a:path>
              <a:path w="667385" h="580390">
                <a:moveTo>
                  <a:pt x="268546" y="185420"/>
                </a:moveTo>
                <a:lnTo>
                  <a:pt x="255922" y="185420"/>
                </a:lnTo>
                <a:lnTo>
                  <a:pt x="250040" y="181610"/>
                </a:lnTo>
                <a:lnTo>
                  <a:pt x="247450" y="180340"/>
                </a:lnTo>
                <a:lnTo>
                  <a:pt x="238208" y="157480"/>
                </a:lnTo>
                <a:lnTo>
                  <a:pt x="238805" y="153670"/>
                </a:lnTo>
                <a:lnTo>
                  <a:pt x="304034" y="83820"/>
                </a:lnTo>
                <a:lnTo>
                  <a:pt x="360339" y="63500"/>
                </a:lnTo>
                <a:lnTo>
                  <a:pt x="393880" y="64770"/>
                </a:lnTo>
                <a:lnTo>
                  <a:pt x="427701" y="67310"/>
                </a:lnTo>
                <a:lnTo>
                  <a:pt x="438006" y="68580"/>
                </a:lnTo>
                <a:lnTo>
                  <a:pt x="447257" y="68580"/>
                </a:lnTo>
                <a:lnTo>
                  <a:pt x="456281" y="69850"/>
                </a:lnTo>
                <a:lnTo>
                  <a:pt x="465098" y="69850"/>
                </a:lnTo>
                <a:lnTo>
                  <a:pt x="473275" y="71120"/>
                </a:lnTo>
                <a:lnTo>
                  <a:pt x="557295" y="71120"/>
                </a:lnTo>
                <a:lnTo>
                  <a:pt x="595398" y="114300"/>
                </a:lnTo>
                <a:lnTo>
                  <a:pt x="347105" y="114300"/>
                </a:lnTo>
                <a:lnTo>
                  <a:pt x="345376" y="115570"/>
                </a:lnTo>
                <a:lnTo>
                  <a:pt x="342053" y="116840"/>
                </a:lnTo>
                <a:lnTo>
                  <a:pt x="340587" y="118110"/>
                </a:lnTo>
                <a:lnTo>
                  <a:pt x="279671" y="179070"/>
                </a:lnTo>
                <a:lnTo>
                  <a:pt x="277287" y="181610"/>
                </a:lnTo>
                <a:lnTo>
                  <a:pt x="274585" y="182880"/>
                </a:lnTo>
                <a:lnTo>
                  <a:pt x="268546" y="185420"/>
                </a:lnTo>
                <a:close/>
              </a:path>
              <a:path w="667385" h="580390">
                <a:moveTo>
                  <a:pt x="278104" y="71120"/>
                </a:moveTo>
                <a:lnTo>
                  <a:pt x="264047" y="71120"/>
                </a:lnTo>
                <a:lnTo>
                  <a:pt x="274939" y="69850"/>
                </a:lnTo>
                <a:lnTo>
                  <a:pt x="279371" y="69850"/>
                </a:lnTo>
                <a:lnTo>
                  <a:pt x="278104" y="71120"/>
                </a:lnTo>
                <a:close/>
              </a:path>
              <a:path w="667385" h="580390">
                <a:moveTo>
                  <a:pt x="580235" y="342900"/>
                </a:moveTo>
                <a:lnTo>
                  <a:pt x="357219" y="118110"/>
                </a:lnTo>
                <a:lnTo>
                  <a:pt x="355753" y="116840"/>
                </a:lnTo>
                <a:lnTo>
                  <a:pt x="352431" y="115570"/>
                </a:lnTo>
                <a:lnTo>
                  <a:pt x="350701" y="114300"/>
                </a:lnTo>
                <a:lnTo>
                  <a:pt x="595398" y="114300"/>
                </a:lnTo>
                <a:lnTo>
                  <a:pt x="667122" y="195580"/>
                </a:lnTo>
                <a:lnTo>
                  <a:pt x="657170" y="212090"/>
                </a:lnTo>
                <a:lnTo>
                  <a:pt x="646311" y="231140"/>
                </a:lnTo>
                <a:lnTo>
                  <a:pt x="621957" y="271780"/>
                </a:lnTo>
                <a:lnTo>
                  <a:pt x="580235" y="342900"/>
                </a:lnTo>
                <a:close/>
              </a:path>
              <a:path w="667385" h="580390">
                <a:moveTo>
                  <a:pt x="414032" y="213360"/>
                </a:moveTo>
                <a:lnTo>
                  <a:pt x="268903" y="213360"/>
                </a:lnTo>
                <a:lnTo>
                  <a:pt x="275444" y="212090"/>
                </a:lnTo>
                <a:lnTo>
                  <a:pt x="288053" y="207010"/>
                </a:lnTo>
                <a:lnTo>
                  <a:pt x="293656" y="203200"/>
                </a:lnTo>
                <a:lnTo>
                  <a:pt x="298556" y="199390"/>
                </a:lnTo>
                <a:lnTo>
                  <a:pt x="348953" y="147320"/>
                </a:lnTo>
                <a:lnTo>
                  <a:pt x="414032" y="213360"/>
                </a:lnTo>
                <a:close/>
              </a:path>
              <a:path w="667385" h="580390">
                <a:moveTo>
                  <a:pt x="442536" y="525780"/>
                </a:moveTo>
                <a:lnTo>
                  <a:pt x="439396" y="524510"/>
                </a:lnTo>
                <a:lnTo>
                  <a:pt x="433352" y="521970"/>
                </a:lnTo>
                <a:lnTo>
                  <a:pt x="430672" y="520700"/>
                </a:lnTo>
                <a:lnTo>
                  <a:pt x="427128" y="516890"/>
                </a:lnTo>
                <a:lnTo>
                  <a:pt x="425738" y="515620"/>
                </a:lnTo>
                <a:lnTo>
                  <a:pt x="424167" y="515620"/>
                </a:lnTo>
                <a:lnTo>
                  <a:pt x="426320" y="510540"/>
                </a:lnTo>
                <a:lnTo>
                  <a:pt x="427720" y="505460"/>
                </a:lnTo>
                <a:lnTo>
                  <a:pt x="429013" y="495300"/>
                </a:lnTo>
                <a:lnTo>
                  <a:pt x="428877" y="490220"/>
                </a:lnTo>
                <a:lnTo>
                  <a:pt x="427039" y="480060"/>
                </a:lnTo>
                <a:lnTo>
                  <a:pt x="425378" y="474980"/>
                </a:lnTo>
                <a:lnTo>
                  <a:pt x="420575" y="464820"/>
                </a:lnTo>
                <a:lnTo>
                  <a:pt x="417541" y="461010"/>
                </a:lnTo>
                <a:lnTo>
                  <a:pt x="413875" y="457200"/>
                </a:lnTo>
                <a:lnTo>
                  <a:pt x="413612" y="457200"/>
                </a:lnTo>
                <a:lnTo>
                  <a:pt x="405623" y="450850"/>
                </a:lnTo>
                <a:lnTo>
                  <a:pt x="396844" y="445770"/>
                </a:lnTo>
                <a:lnTo>
                  <a:pt x="387274" y="443230"/>
                </a:lnTo>
                <a:lnTo>
                  <a:pt x="376913" y="441960"/>
                </a:lnTo>
                <a:lnTo>
                  <a:pt x="374324" y="441960"/>
                </a:lnTo>
                <a:lnTo>
                  <a:pt x="374444" y="440690"/>
                </a:lnTo>
                <a:lnTo>
                  <a:pt x="359427" y="401320"/>
                </a:lnTo>
                <a:lnTo>
                  <a:pt x="323637" y="381000"/>
                </a:lnTo>
                <a:lnTo>
                  <a:pt x="322512" y="370840"/>
                </a:lnTo>
                <a:lnTo>
                  <a:pt x="297591" y="335280"/>
                </a:lnTo>
                <a:lnTo>
                  <a:pt x="275896" y="327660"/>
                </a:lnTo>
                <a:lnTo>
                  <a:pt x="268153" y="327660"/>
                </a:lnTo>
                <a:lnTo>
                  <a:pt x="267696" y="318770"/>
                </a:lnTo>
                <a:lnTo>
                  <a:pt x="265515" y="311150"/>
                </a:lnTo>
                <a:lnTo>
                  <a:pt x="261613" y="303530"/>
                </a:lnTo>
                <a:lnTo>
                  <a:pt x="259135" y="299720"/>
                </a:lnTo>
                <a:lnTo>
                  <a:pt x="256056" y="294640"/>
                </a:lnTo>
                <a:lnTo>
                  <a:pt x="249961" y="288290"/>
                </a:lnTo>
                <a:lnTo>
                  <a:pt x="247338" y="287020"/>
                </a:lnTo>
                <a:lnTo>
                  <a:pt x="241669" y="283210"/>
                </a:lnTo>
                <a:lnTo>
                  <a:pt x="238677" y="280670"/>
                </a:lnTo>
                <a:lnTo>
                  <a:pt x="232381" y="278130"/>
                </a:lnTo>
                <a:lnTo>
                  <a:pt x="229137" y="278130"/>
                </a:lnTo>
                <a:lnTo>
                  <a:pt x="222455" y="275590"/>
                </a:lnTo>
                <a:lnTo>
                  <a:pt x="475357" y="275590"/>
                </a:lnTo>
                <a:lnTo>
                  <a:pt x="500387" y="300990"/>
                </a:lnTo>
                <a:lnTo>
                  <a:pt x="421071" y="300990"/>
                </a:lnTo>
                <a:lnTo>
                  <a:pt x="417748" y="302260"/>
                </a:lnTo>
                <a:lnTo>
                  <a:pt x="411047" y="312420"/>
                </a:lnTo>
                <a:lnTo>
                  <a:pt x="411050" y="316230"/>
                </a:lnTo>
                <a:lnTo>
                  <a:pt x="411396" y="318770"/>
                </a:lnTo>
                <a:lnTo>
                  <a:pt x="412775" y="321310"/>
                </a:lnTo>
                <a:lnTo>
                  <a:pt x="413756" y="322580"/>
                </a:lnTo>
                <a:lnTo>
                  <a:pt x="446266" y="355600"/>
                </a:lnTo>
                <a:lnTo>
                  <a:pt x="366867" y="355600"/>
                </a:lnTo>
                <a:lnTo>
                  <a:pt x="356826" y="367030"/>
                </a:lnTo>
                <a:lnTo>
                  <a:pt x="356827" y="370840"/>
                </a:lnTo>
                <a:lnTo>
                  <a:pt x="357173" y="373380"/>
                </a:lnTo>
                <a:lnTo>
                  <a:pt x="358552" y="375920"/>
                </a:lnTo>
                <a:lnTo>
                  <a:pt x="359534" y="377190"/>
                </a:lnTo>
                <a:lnTo>
                  <a:pt x="463382" y="482600"/>
                </a:lnTo>
                <a:lnTo>
                  <a:pt x="465652" y="485140"/>
                </a:lnTo>
                <a:lnTo>
                  <a:pt x="467395" y="487680"/>
                </a:lnTo>
                <a:lnTo>
                  <a:pt x="469825" y="494030"/>
                </a:lnTo>
                <a:lnTo>
                  <a:pt x="470421" y="496570"/>
                </a:lnTo>
                <a:lnTo>
                  <a:pt x="470376" y="504190"/>
                </a:lnTo>
                <a:lnTo>
                  <a:pt x="452179" y="524510"/>
                </a:lnTo>
                <a:lnTo>
                  <a:pt x="449049" y="524510"/>
                </a:lnTo>
                <a:lnTo>
                  <a:pt x="442536" y="525780"/>
                </a:lnTo>
                <a:close/>
              </a:path>
              <a:path w="667385" h="580390">
                <a:moveTo>
                  <a:pt x="560264" y="415290"/>
                </a:moveTo>
                <a:lnTo>
                  <a:pt x="547393" y="415290"/>
                </a:lnTo>
                <a:lnTo>
                  <a:pt x="541549" y="412750"/>
                </a:lnTo>
                <a:lnTo>
                  <a:pt x="432929" y="303530"/>
                </a:lnTo>
                <a:lnTo>
                  <a:pt x="431459" y="302260"/>
                </a:lnTo>
                <a:lnTo>
                  <a:pt x="428131" y="300990"/>
                </a:lnTo>
                <a:lnTo>
                  <a:pt x="500387" y="300990"/>
                </a:lnTo>
                <a:lnTo>
                  <a:pt x="571724" y="373380"/>
                </a:lnTo>
                <a:lnTo>
                  <a:pt x="575174" y="375920"/>
                </a:lnTo>
                <a:lnTo>
                  <a:pt x="577402" y="381000"/>
                </a:lnTo>
                <a:lnTo>
                  <a:pt x="579409" y="389890"/>
                </a:lnTo>
                <a:lnTo>
                  <a:pt x="579028" y="394970"/>
                </a:lnTo>
                <a:lnTo>
                  <a:pt x="575495" y="403860"/>
                </a:lnTo>
                <a:lnTo>
                  <a:pt x="572628" y="407670"/>
                </a:lnTo>
                <a:lnTo>
                  <a:pt x="564693" y="414020"/>
                </a:lnTo>
                <a:lnTo>
                  <a:pt x="560264" y="415290"/>
                </a:lnTo>
                <a:close/>
              </a:path>
              <a:path w="667385" h="580390">
                <a:moveTo>
                  <a:pt x="162685" y="412750"/>
                </a:moveTo>
                <a:lnTo>
                  <a:pt x="153150" y="412750"/>
                </a:lnTo>
                <a:lnTo>
                  <a:pt x="150069" y="411480"/>
                </a:lnTo>
                <a:lnTo>
                  <a:pt x="132155" y="384810"/>
                </a:lnTo>
                <a:lnTo>
                  <a:pt x="132728" y="381000"/>
                </a:lnTo>
                <a:lnTo>
                  <a:pt x="135078" y="375920"/>
                </a:lnTo>
                <a:lnTo>
                  <a:pt x="136771" y="372110"/>
                </a:lnTo>
                <a:lnTo>
                  <a:pt x="138981" y="370840"/>
                </a:lnTo>
                <a:lnTo>
                  <a:pt x="200458" y="308610"/>
                </a:lnTo>
                <a:lnTo>
                  <a:pt x="203136" y="306070"/>
                </a:lnTo>
                <a:lnTo>
                  <a:pt x="209203" y="303530"/>
                </a:lnTo>
                <a:lnTo>
                  <a:pt x="222088" y="303530"/>
                </a:lnTo>
                <a:lnTo>
                  <a:pt x="228156" y="306070"/>
                </a:lnTo>
                <a:lnTo>
                  <a:pt x="230835" y="308610"/>
                </a:lnTo>
                <a:lnTo>
                  <a:pt x="235481" y="312420"/>
                </a:lnTo>
                <a:lnTo>
                  <a:pt x="237272" y="316230"/>
                </a:lnTo>
                <a:lnTo>
                  <a:pt x="239789" y="321310"/>
                </a:lnTo>
                <a:lnTo>
                  <a:pt x="240420" y="325120"/>
                </a:lnTo>
                <a:lnTo>
                  <a:pt x="240426" y="331470"/>
                </a:lnTo>
                <a:lnTo>
                  <a:pt x="239801" y="335280"/>
                </a:lnTo>
                <a:lnTo>
                  <a:pt x="237294" y="340360"/>
                </a:lnTo>
                <a:lnTo>
                  <a:pt x="235508" y="344170"/>
                </a:lnTo>
                <a:lnTo>
                  <a:pt x="233189" y="345440"/>
                </a:lnTo>
                <a:lnTo>
                  <a:pt x="173990" y="406400"/>
                </a:lnTo>
                <a:lnTo>
                  <a:pt x="173754" y="406400"/>
                </a:lnTo>
                <a:lnTo>
                  <a:pt x="171389" y="407670"/>
                </a:lnTo>
                <a:lnTo>
                  <a:pt x="168702" y="410210"/>
                </a:lnTo>
                <a:lnTo>
                  <a:pt x="162685" y="412750"/>
                </a:lnTo>
                <a:close/>
              </a:path>
              <a:path w="667385" h="580390">
                <a:moveTo>
                  <a:pt x="503305" y="471170"/>
                </a:moveTo>
                <a:lnTo>
                  <a:pt x="496746" y="471170"/>
                </a:lnTo>
                <a:lnTo>
                  <a:pt x="493590" y="469900"/>
                </a:lnTo>
                <a:lnTo>
                  <a:pt x="487524" y="467360"/>
                </a:lnTo>
                <a:lnTo>
                  <a:pt x="484842" y="466090"/>
                </a:lnTo>
                <a:lnTo>
                  <a:pt x="482512" y="463550"/>
                </a:lnTo>
                <a:lnTo>
                  <a:pt x="378721" y="358140"/>
                </a:lnTo>
                <a:lnTo>
                  <a:pt x="377254" y="356870"/>
                </a:lnTo>
                <a:lnTo>
                  <a:pt x="373929" y="355600"/>
                </a:lnTo>
                <a:lnTo>
                  <a:pt x="446266" y="355600"/>
                </a:lnTo>
                <a:lnTo>
                  <a:pt x="517539" y="427990"/>
                </a:lnTo>
                <a:lnTo>
                  <a:pt x="524775" y="448310"/>
                </a:lnTo>
                <a:lnTo>
                  <a:pt x="524203" y="452120"/>
                </a:lnTo>
                <a:lnTo>
                  <a:pt x="521845" y="457200"/>
                </a:lnTo>
                <a:lnTo>
                  <a:pt x="520143" y="461010"/>
                </a:lnTo>
                <a:lnTo>
                  <a:pt x="517921" y="463550"/>
                </a:lnTo>
                <a:lnTo>
                  <a:pt x="517539" y="463550"/>
                </a:lnTo>
                <a:lnTo>
                  <a:pt x="515209" y="466090"/>
                </a:lnTo>
                <a:lnTo>
                  <a:pt x="512527" y="467360"/>
                </a:lnTo>
                <a:lnTo>
                  <a:pt x="506461" y="469900"/>
                </a:lnTo>
                <a:lnTo>
                  <a:pt x="503305" y="471170"/>
                </a:lnTo>
                <a:close/>
              </a:path>
              <a:path w="667385" h="580390">
                <a:moveTo>
                  <a:pt x="217567" y="467360"/>
                </a:moveTo>
                <a:lnTo>
                  <a:pt x="203472" y="467360"/>
                </a:lnTo>
                <a:lnTo>
                  <a:pt x="197989" y="464820"/>
                </a:lnTo>
                <a:lnTo>
                  <a:pt x="185989" y="445770"/>
                </a:lnTo>
                <a:lnTo>
                  <a:pt x="186010" y="439420"/>
                </a:lnTo>
                <a:lnTo>
                  <a:pt x="252138" y="365760"/>
                </a:lnTo>
                <a:lnTo>
                  <a:pt x="252620" y="364490"/>
                </a:lnTo>
                <a:lnTo>
                  <a:pt x="257409" y="360680"/>
                </a:lnTo>
                <a:lnTo>
                  <a:pt x="263083" y="358140"/>
                </a:lnTo>
                <a:lnTo>
                  <a:pt x="276990" y="358140"/>
                </a:lnTo>
                <a:lnTo>
                  <a:pt x="282579" y="360680"/>
                </a:lnTo>
                <a:lnTo>
                  <a:pt x="287202" y="365760"/>
                </a:lnTo>
                <a:lnTo>
                  <a:pt x="287683" y="365760"/>
                </a:lnTo>
                <a:lnTo>
                  <a:pt x="292172" y="370840"/>
                </a:lnTo>
                <a:lnTo>
                  <a:pt x="294400" y="375920"/>
                </a:lnTo>
                <a:lnTo>
                  <a:pt x="294337" y="384810"/>
                </a:lnTo>
                <a:lnTo>
                  <a:pt x="294176" y="391160"/>
                </a:lnTo>
                <a:lnTo>
                  <a:pt x="291772" y="396240"/>
                </a:lnTo>
                <a:lnTo>
                  <a:pt x="287165" y="401320"/>
                </a:lnTo>
                <a:lnTo>
                  <a:pt x="223408" y="464820"/>
                </a:lnTo>
                <a:lnTo>
                  <a:pt x="217567" y="467360"/>
                </a:lnTo>
                <a:close/>
              </a:path>
              <a:path w="667385" h="580390">
                <a:moveTo>
                  <a:pt x="271350" y="521970"/>
                </a:moveTo>
                <a:lnTo>
                  <a:pt x="258470" y="521970"/>
                </a:lnTo>
                <a:lnTo>
                  <a:pt x="252401" y="519430"/>
                </a:lnTo>
                <a:lnTo>
                  <a:pt x="249718" y="518160"/>
                </a:lnTo>
                <a:lnTo>
                  <a:pt x="247387" y="515620"/>
                </a:lnTo>
                <a:lnTo>
                  <a:pt x="244995" y="513080"/>
                </a:lnTo>
                <a:lnTo>
                  <a:pt x="243239" y="510540"/>
                </a:lnTo>
                <a:lnTo>
                  <a:pt x="240783" y="504190"/>
                </a:lnTo>
                <a:lnTo>
                  <a:pt x="240174" y="500380"/>
                </a:lnTo>
                <a:lnTo>
                  <a:pt x="240194" y="494030"/>
                </a:lnTo>
                <a:lnTo>
                  <a:pt x="305060" y="421640"/>
                </a:lnTo>
                <a:lnTo>
                  <a:pt x="307375" y="419100"/>
                </a:lnTo>
                <a:lnTo>
                  <a:pt x="310035" y="417830"/>
                </a:lnTo>
                <a:lnTo>
                  <a:pt x="316046" y="415290"/>
                </a:lnTo>
                <a:lnTo>
                  <a:pt x="319176" y="414020"/>
                </a:lnTo>
                <a:lnTo>
                  <a:pt x="325682" y="414020"/>
                </a:lnTo>
                <a:lnTo>
                  <a:pt x="328818" y="415290"/>
                </a:lnTo>
                <a:lnTo>
                  <a:pt x="334858" y="417830"/>
                </a:lnTo>
                <a:lnTo>
                  <a:pt x="337538" y="419100"/>
                </a:lnTo>
                <a:lnTo>
                  <a:pt x="339879" y="421640"/>
                </a:lnTo>
                <a:lnTo>
                  <a:pt x="344986" y="426720"/>
                </a:lnTo>
                <a:lnTo>
                  <a:pt x="347351" y="433070"/>
                </a:lnTo>
                <a:lnTo>
                  <a:pt x="347339" y="445770"/>
                </a:lnTo>
                <a:lnTo>
                  <a:pt x="344934" y="452120"/>
                </a:lnTo>
                <a:lnTo>
                  <a:pt x="282433" y="515620"/>
                </a:lnTo>
                <a:lnTo>
                  <a:pt x="280102" y="518160"/>
                </a:lnTo>
                <a:lnTo>
                  <a:pt x="277419" y="519430"/>
                </a:lnTo>
                <a:lnTo>
                  <a:pt x="271350" y="521970"/>
                </a:lnTo>
                <a:close/>
              </a:path>
              <a:path w="667385" h="580390">
                <a:moveTo>
                  <a:pt x="322374" y="577850"/>
                </a:moveTo>
                <a:lnTo>
                  <a:pt x="315807" y="577850"/>
                </a:lnTo>
                <a:lnTo>
                  <a:pt x="312646" y="576580"/>
                </a:lnTo>
                <a:lnTo>
                  <a:pt x="306573" y="574040"/>
                </a:lnTo>
                <a:lnTo>
                  <a:pt x="303888" y="572770"/>
                </a:lnTo>
                <a:lnTo>
                  <a:pt x="301554" y="570230"/>
                </a:lnTo>
                <a:lnTo>
                  <a:pt x="301045" y="570230"/>
                </a:lnTo>
                <a:lnTo>
                  <a:pt x="298854" y="567690"/>
                </a:lnTo>
                <a:lnTo>
                  <a:pt x="297181" y="565150"/>
                </a:lnTo>
                <a:lnTo>
                  <a:pt x="294872" y="558800"/>
                </a:lnTo>
                <a:lnTo>
                  <a:pt x="294320" y="554990"/>
                </a:lnTo>
                <a:lnTo>
                  <a:pt x="294420" y="548640"/>
                </a:lnTo>
                <a:lnTo>
                  <a:pt x="359254" y="476250"/>
                </a:lnTo>
                <a:lnTo>
                  <a:pt x="362800" y="472440"/>
                </a:lnTo>
                <a:lnTo>
                  <a:pt x="367026" y="471170"/>
                </a:lnTo>
                <a:lnTo>
                  <a:pt x="376836" y="468630"/>
                </a:lnTo>
                <a:lnTo>
                  <a:pt x="381598" y="468630"/>
                </a:lnTo>
                <a:lnTo>
                  <a:pt x="401533" y="501650"/>
                </a:lnTo>
                <a:lnTo>
                  <a:pt x="399132" y="506730"/>
                </a:lnTo>
                <a:lnTo>
                  <a:pt x="336626" y="570230"/>
                </a:lnTo>
                <a:lnTo>
                  <a:pt x="334293" y="572770"/>
                </a:lnTo>
                <a:lnTo>
                  <a:pt x="331608" y="574040"/>
                </a:lnTo>
                <a:lnTo>
                  <a:pt x="325534" y="576580"/>
                </a:lnTo>
                <a:lnTo>
                  <a:pt x="322374" y="577850"/>
                </a:lnTo>
                <a:close/>
              </a:path>
              <a:path w="667385" h="580390">
                <a:moveTo>
                  <a:pt x="409033" y="572770"/>
                </a:moveTo>
                <a:lnTo>
                  <a:pt x="373397" y="572770"/>
                </a:lnTo>
                <a:lnTo>
                  <a:pt x="373043" y="571500"/>
                </a:lnTo>
                <a:lnTo>
                  <a:pt x="408298" y="535940"/>
                </a:lnTo>
                <a:lnTo>
                  <a:pt x="408510" y="537210"/>
                </a:lnTo>
                <a:lnTo>
                  <a:pt x="409051" y="537210"/>
                </a:lnTo>
                <a:lnTo>
                  <a:pt x="409597" y="538480"/>
                </a:lnTo>
                <a:lnTo>
                  <a:pt x="413812" y="542290"/>
                </a:lnTo>
                <a:lnTo>
                  <a:pt x="416047" y="547370"/>
                </a:lnTo>
                <a:lnTo>
                  <a:pt x="416300" y="553720"/>
                </a:lnTo>
                <a:lnTo>
                  <a:pt x="416321" y="562610"/>
                </a:lnTo>
                <a:lnTo>
                  <a:pt x="413899" y="567690"/>
                </a:lnTo>
                <a:lnTo>
                  <a:pt x="409033" y="572770"/>
                </a:lnTo>
                <a:close/>
              </a:path>
              <a:path w="667385" h="580390">
                <a:moveTo>
                  <a:pt x="394384" y="580390"/>
                </a:moveTo>
                <a:lnTo>
                  <a:pt x="387950" y="580390"/>
                </a:lnTo>
                <a:lnTo>
                  <a:pt x="384858" y="579120"/>
                </a:lnTo>
                <a:lnTo>
                  <a:pt x="378926" y="576580"/>
                </a:lnTo>
                <a:lnTo>
                  <a:pt x="376301" y="575310"/>
                </a:lnTo>
                <a:lnTo>
                  <a:pt x="373721" y="572770"/>
                </a:lnTo>
                <a:lnTo>
                  <a:pt x="408534" y="572770"/>
                </a:lnTo>
                <a:lnTo>
                  <a:pt x="406179" y="575310"/>
                </a:lnTo>
                <a:lnTo>
                  <a:pt x="403500" y="577850"/>
                </a:lnTo>
                <a:lnTo>
                  <a:pt x="397494" y="579120"/>
                </a:lnTo>
                <a:lnTo>
                  <a:pt x="394384" y="580390"/>
                </a:lnTo>
                <a:close/>
              </a:path>
            </a:pathLst>
          </a:custGeom>
          <a:solidFill>
            <a:srgbClr val="D4A05B"/>
          </a:solidFill>
        </p:spPr>
        <p:txBody>
          <a:bodyPr wrap="square" lIns="0" tIns="0" rIns="0" bIns="0" rtlCol="0"/>
          <a:lstStyle/>
          <a:p>
            <a:endParaRPr/>
          </a:p>
        </p:txBody>
      </p:sp>
      <p:grpSp>
        <p:nvGrpSpPr>
          <p:cNvPr id="13" name="object 13"/>
          <p:cNvGrpSpPr/>
          <p:nvPr/>
        </p:nvGrpSpPr>
        <p:grpSpPr>
          <a:xfrm>
            <a:off x="9706423" y="3295455"/>
            <a:ext cx="231775" cy="452120"/>
            <a:chOff x="9706423" y="3295455"/>
            <a:chExt cx="231775" cy="452120"/>
          </a:xfrm>
        </p:grpSpPr>
        <p:pic>
          <p:nvPicPr>
            <p:cNvPr id="14" name="object 14"/>
            <p:cNvPicPr/>
            <p:nvPr/>
          </p:nvPicPr>
          <p:blipFill>
            <a:blip r:embed="rId5" cstate="print"/>
            <a:stretch>
              <a:fillRect/>
            </a:stretch>
          </p:blipFill>
          <p:spPr>
            <a:xfrm>
              <a:off x="9735845" y="3295455"/>
              <a:ext cx="89366" cy="100858"/>
            </a:xfrm>
            <a:prstGeom prst="rect">
              <a:avLst/>
            </a:prstGeom>
          </p:spPr>
        </p:pic>
        <p:sp>
          <p:nvSpPr>
            <p:cNvPr id="15" name="object 15"/>
            <p:cNvSpPr/>
            <p:nvPr/>
          </p:nvSpPr>
          <p:spPr>
            <a:xfrm>
              <a:off x="9706423" y="3408374"/>
              <a:ext cx="231775" cy="339090"/>
            </a:xfrm>
            <a:custGeom>
              <a:avLst/>
              <a:gdLst/>
              <a:ahLst/>
              <a:cxnLst/>
              <a:rect l="l" t="t" r="r" b="b"/>
              <a:pathLst>
                <a:path w="231775" h="339089">
                  <a:moveTo>
                    <a:pt x="190277" y="338669"/>
                  </a:moveTo>
                  <a:lnTo>
                    <a:pt x="178330" y="338669"/>
                  </a:lnTo>
                  <a:lnTo>
                    <a:pt x="169838" y="333488"/>
                  </a:lnTo>
                  <a:lnTo>
                    <a:pt x="166098" y="324837"/>
                  </a:lnTo>
                  <a:lnTo>
                    <a:pt x="124531" y="228874"/>
                  </a:lnTo>
                  <a:lnTo>
                    <a:pt x="21468" y="222194"/>
                  </a:lnTo>
                  <a:lnTo>
                    <a:pt x="0" y="197889"/>
                  </a:lnTo>
                  <a:lnTo>
                    <a:pt x="135" y="195924"/>
                  </a:lnTo>
                  <a:lnTo>
                    <a:pt x="589" y="194066"/>
                  </a:lnTo>
                  <a:lnTo>
                    <a:pt x="1178" y="192264"/>
                  </a:lnTo>
                  <a:lnTo>
                    <a:pt x="34867" y="15657"/>
                  </a:lnTo>
                  <a:lnTo>
                    <a:pt x="38461" y="6685"/>
                  </a:lnTo>
                  <a:lnTo>
                    <a:pt x="44662" y="1358"/>
                  </a:lnTo>
                  <a:lnTo>
                    <a:pt x="52648" y="0"/>
                  </a:lnTo>
                  <a:lnTo>
                    <a:pt x="61597" y="2933"/>
                  </a:lnTo>
                  <a:lnTo>
                    <a:pt x="62004" y="3122"/>
                  </a:lnTo>
                  <a:lnTo>
                    <a:pt x="62820" y="3577"/>
                  </a:lnTo>
                  <a:lnTo>
                    <a:pt x="62979" y="3651"/>
                  </a:lnTo>
                  <a:lnTo>
                    <a:pt x="64385" y="4557"/>
                  </a:lnTo>
                  <a:lnTo>
                    <a:pt x="64839" y="4779"/>
                  </a:lnTo>
                  <a:lnTo>
                    <a:pt x="65257" y="5096"/>
                  </a:lnTo>
                  <a:lnTo>
                    <a:pt x="65529" y="5315"/>
                  </a:lnTo>
                  <a:lnTo>
                    <a:pt x="69349" y="7801"/>
                  </a:lnTo>
                  <a:lnTo>
                    <a:pt x="71504" y="9195"/>
                  </a:lnTo>
                  <a:lnTo>
                    <a:pt x="73499" y="10994"/>
                  </a:lnTo>
                  <a:lnTo>
                    <a:pt x="75402" y="12931"/>
                  </a:lnTo>
                  <a:lnTo>
                    <a:pt x="155069" y="74418"/>
                  </a:lnTo>
                  <a:lnTo>
                    <a:pt x="213107" y="74418"/>
                  </a:lnTo>
                  <a:lnTo>
                    <a:pt x="220268" y="75854"/>
                  </a:lnTo>
                  <a:lnTo>
                    <a:pt x="226119" y="79771"/>
                  </a:lnTo>
                  <a:lnTo>
                    <a:pt x="230067" y="85585"/>
                  </a:lnTo>
                  <a:lnTo>
                    <a:pt x="231515" y="92707"/>
                  </a:lnTo>
                  <a:lnTo>
                    <a:pt x="230067" y="99826"/>
                  </a:lnTo>
                  <a:lnTo>
                    <a:pt x="226119" y="105641"/>
                  </a:lnTo>
                  <a:lnTo>
                    <a:pt x="220268" y="109561"/>
                  </a:lnTo>
                  <a:lnTo>
                    <a:pt x="213107" y="110999"/>
                  </a:lnTo>
                  <a:lnTo>
                    <a:pt x="144663" y="110999"/>
                  </a:lnTo>
                  <a:lnTo>
                    <a:pt x="140695" y="109641"/>
                  </a:lnTo>
                  <a:lnTo>
                    <a:pt x="137476" y="107151"/>
                  </a:lnTo>
                  <a:lnTo>
                    <a:pt x="87215" y="68364"/>
                  </a:lnTo>
                  <a:lnTo>
                    <a:pt x="74893" y="175281"/>
                  </a:lnTo>
                  <a:lnTo>
                    <a:pt x="74723" y="176803"/>
                  </a:lnTo>
                  <a:lnTo>
                    <a:pt x="74337" y="178285"/>
                  </a:lnTo>
                  <a:lnTo>
                    <a:pt x="73930" y="179774"/>
                  </a:lnTo>
                  <a:lnTo>
                    <a:pt x="150228" y="184714"/>
                  </a:lnTo>
                  <a:lnTo>
                    <a:pt x="157812" y="190036"/>
                  </a:lnTo>
                  <a:lnTo>
                    <a:pt x="161235" y="197933"/>
                  </a:lnTo>
                  <a:lnTo>
                    <a:pt x="208345" y="306766"/>
                  </a:lnTo>
                  <a:lnTo>
                    <a:pt x="210230" y="315651"/>
                  </a:lnTo>
                  <a:lnTo>
                    <a:pt x="208593" y="324263"/>
                  </a:lnTo>
                  <a:lnTo>
                    <a:pt x="203826" y="331636"/>
                  </a:lnTo>
                  <a:lnTo>
                    <a:pt x="196319" y="336804"/>
                  </a:lnTo>
                  <a:lnTo>
                    <a:pt x="193360" y="338072"/>
                  </a:lnTo>
                  <a:lnTo>
                    <a:pt x="190277" y="338669"/>
                  </a:lnTo>
                  <a:close/>
                </a:path>
              </a:pathLst>
            </a:custGeom>
            <a:solidFill>
              <a:srgbClr val="D4A05B"/>
            </a:solidFill>
          </p:spPr>
          <p:txBody>
            <a:bodyPr wrap="square" lIns="0" tIns="0" rIns="0" bIns="0" rtlCol="0"/>
            <a:lstStyle/>
            <a:p>
              <a:endParaRPr/>
            </a:p>
          </p:txBody>
        </p:sp>
      </p:grpSp>
      <p:grpSp>
        <p:nvGrpSpPr>
          <p:cNvPr id="16" name="object 16"/>
          <p:cNvGrpSpPr/>
          <p:nvPr/>
        </p:nvGrpSpPr>
        <p:grpSpPr>
          <a:xfrm>
            <a:off x="10080573" y="3295453"/>
            <a:ext cx="231775" cy="452120"/>
            <a:chOff x="10080573" y="3295453"/>
            <a:chExt cx="231775" cy="452120"/>
          </a:xfrm>
        </p:grpSpPr>
        <p:pic>
          <p:nvPicPr>
            <p:cNvPr id="17" name="object 17"/>
            <p:cNvPicPr/>
            <p:nvPr/>
          </p:nvPicPr>
          <p:blipFill>
            <a:blip r:embed="rId6" cstate="print"/>
            <a:stretch>
              <a:fillRect/>
            </a:stretch>
          </p:blipFill>
          <p:spPr>
            <a:xfrm>
              <a:off x="10193292" y="3295453"/>
              <a:ext cx="89352" cy="100860"/>
            </a:xfrm>
            <a:prstGeom prst="rect">
              <a:avLst/>
            </a:prstGeom>
          </p:spPr>
        </p:pic>
        <p:sp>
          <p:nvSpPr>
            <p:cNvPr id="18" name="object 18"/>
            <p:cNvSpPr/>
            <p:nvPr/>
          </p:nvSpPr>
          <p:spPr>
            <a:xfrm>
              <a:off x="10080573" y="3408378"/>
              <a:ext cx="231775" cy="339090"/>
            </a:xfrm>
            <a:custGeom>
              <a:avLst/>
              <a:gdLst/>
              <a:ahLst/>
              <a:cxnLst/>
              <a:rect l="l" t="t" r="r" b="b"/>
              <a:pathLst>
                <a:path w="231775" h="339089">
                  <a:moveTo>
                    <a:pt x="53201" y="338665"/>
                  </a:moveTo>
                  <a:lnTo>
                    <a:pt x="41239" y="338665"/>
                  </a:lnTo>
                  <a:lnTo>
                    <a:pt x="38143" y="338068"/>
                  </a:lnTo>
                  <a:lnTo>
                    <a:pt x="35198" y="336801"/>
                  </a:lnTo>
                  <a:lnTo>
                    <a:pt x="27680" y="331633"/>
                  </a:lnTo>
                  <a:lnTo>
                    <a:pt x="22905" y="324260"/>
                  </a:lnTo>
                  <a:lnTo>
                    <a:pt x="21264" y="315648"/>
                  </a:lnTo>
                  <a:lnTo>
                    <a:pt x="23148" y="306763"/>
                  </a:lnTo>
                  <a:lnTo>
                    <a:pt x="70246" y="197929"/>
                  </a:lnTo>
                  <a:lnTo>
                    <a:pt x="73681" y="190032"/>
                  </a:lnTo>
                  <a:lnTo>
                    <a:pt x="81262" y="184711"/>
                  </a:lnTo>
                  <a:lnTo>
                    <a:pt x="157573" y="179770"/>
                  </a:lnTo>
                  <a:lnTo>
                    <a:pt x="157168" y="178281"/>
                  </a:lnTo>
                  <a:lnTo>
                    <a:pt x="156779" y="176799"/>
                  </a:lnTo>
                  <a:lnTo>
                    <a:pt x="156600" y="175278"/>
                  </a:lnTo>
                  <a:lnTo>
                    <a:pt x="144279" y="68360"/>
                  </a:lnTo>
                  <a:lnTo>
                    <a:pt x="90799" y="109637"/>
                  </a:lnTo>
                  <a:lnTo>
                    <a:pt x="86818" y="110995"/>
                  </a:lnTo>
                  <a:lnTo>
                    <a:pt x="18406" y="110995"/>
                  </a:lnTo>
                  <a:lnTo>
                    <a:pt x="11236" y="109557"/>
                  </a:lnTo>
                  <a:lnTo>
                    <a:pt x="5386" y="105637"/>
                  </a:lnTo>
                  <a:lnTo>
                    <a:pt x="1444" y="99823"/>
                  </a:lnTo>
                  <a:lnTo>
                    <a:pt x="0" y="92704"/>
                  </a:lnTo>
                  <a:lnTo>
                    <a:pt x="1444" y="85581"/>
                  </a:lnTo>
                  <a:lnTo>
                    <a:pt x="5386" y="79768"/>
                  </a:lnTo>
                  <a:lnTo>
                    <a:pt x="11236" y="75850"/>
                  </a:lnTo>
                  <a:lnTo>
                    <a:pt x="18406" y="74414"/>
                  </a:lnTo>
                  <a:lnTo>
                    <a:pt x="76438" y="74414"/>
                  </a:lnTo>
                  <a:lnTo>
                    <a:pt x="156105" y="12927"/>
                  </a:lnTo>
                  <a:lnTo>
                    <a:pt x="158004" y="10990"/>
                  </a:lnTo>
                  <a:lnTo>
                    <a:pt x="159976" y="9191"/>
                  </a:lnTo>
                  <a:lnTo>
                    <a:pt x="162131" y="7798"/>
                  </a:lnTo>
                  <a:lnTo>
                    <a:pt x="165939" y="5310"/>
                  </a:lnTo>
                  <a:lnTo>
                    <a:pt x="166233" y="5093"/>
                  </a:lnTo>
                  <a:lnTo>
                    <a:pt x="166644" y="4776"/>
                  </a:lnTo>
                  <a:lnTo>
                    <a:pt x="167094" y="4572"/>
                  </a:lnTo>
                  <a:lnTo>
                    <a:pt x="168517" y="3644"/>
                  </a:lnTo>
                  <a:lnTo>
                    <a:pt x="168681" y="3571"/>
                  </a:lnTo>
                  <a:lnTo>
                    <a:pt x="169489" y="3119"/>
                  </a:lnTo>
                  <a:lnTo>
                    <a:pt x="169893" y="2941"/>
                  </a:lnTo>
                  <a:lnTo>
                    <a:pt x="178844" y="0"/>
                  </a:lnTo>
                  <a:lnTo>
                    <a:pt x="186833" y="1353"/>
                  </a:lnTo>
                  <a:lnTo>
                    <a:pt x="193039" y="6679"/>
                  </a:lnTo>
                  <a:lnTo>
                    <a:pt x="196638" y="15655"/>
                  </a:lnTo>
                  <a:lnTo>
                    <a:pt x="230328" y="192254"/>
                  </a:lnTo>
                  <a:lnTo>
                    <a:pt x="230905" y="194063"/>
                  </a:lnTo>
                  <a:lnTo>
                    <a:pt x="231369" y="195913"/>
                  </a:lnTo>
                  <a:lnTo>
                    <a:pt x="231484" y="197885"/>
                  </a:lnTo>
                  <a:lnTo>
                    <a:pt x="230268" y="206884"/>
                  </a:lnTo>
                  <a:lnTo>
                    <a:pt x="225825" y="214455"/>
                  </a:lnTo>
                  <a:lnTo>
                    <a:pt x="218848" y="219817"/>
                  </a:lnTo>
                  <a:lnTo>
                    <a:pt x="210027" y="222191"/>
                  </a:lnTo>
                  <a:lnTo>
                    <a:pt x="106953" y="228870"/>
                  </a:lnTo>
                  <a:lnTo>
                    <a:pt x="61678" y="333484"/>
                  </a:lnTo>
                  <a:lnTo>
                    <a:pt x="53201" y="338665"/>
                  </a:lnTo>
                  <a:close/>
                </a:path>
              </a:pathLst>
            </a:custGeom>
            <a:solidFill>
              <a:srgbClr val="D4A05B"/>
            </a:solidFill>
          </p:spPr>
          <p:txBody>
            <a:bodyPr wrap="square" lIns="0" tIns="0" rIns="0" bIns="0" rtlCol="0"/>
            <a:lstStyle/>
            <a:p>
              <a:endParaRPr/>
            </a:p>
          </p:txBody>
        </p:sp>
      </p:grpSp>
      <p:pic>
        <p:nvPicPr>
          <p:cNvPr id="19" name="object 19"/>
          <p:cNvPicPr/>
          <p:nvPr/>
        </p:nvPicPr>
        <p:blipFill>
          <a:blip r:embed="rId7" cstate="print"/>
          <a:stretch>
            <a:fillRect/>
          </a:stretch>
        </p:blipFill>
        <p:spPr>
          <a:xfrm>
            <a:off x="9666340" y="3443492"/>
            <a:ext cx="165043" cy="321040"/>
          </a:xfrm>
          <a:prstGeom prst="rect">
            <a:avLst/>
          </a:prstGeom>
        </p:spPr>
      </p:pic>
      <p:pic>
        <p:nvPicPr>
          <p:cNvPr id="20" name="object 20"/>
          <p:cNvPicPr/>
          <p:nvPr/>
        </p:nvPicPr>
        <p:blipFill>
          <a:blip r:embed="rId8" cstate="print"/>
          <a:stretch>
            <a:fillRect/>
          </a:stretch>
        </p:blipFill>
        <p:spPr>
          <a:xfrm>
            <a:off x="10187104" y="3443434"/>
            <a:ext cx="165045" cy="321099"/>
          </a:xfrm>
          <a:prstGeom prst="rect">
            <a:avLst/>
          </a:prstGeom>
        </p:spPr>
      </p:pic>
      <p:pic>
        <p:nvPicPr>
          <p:cNvPr id="21" name="object 21"/>
          <p:cNvPicPr/>
          <p:nvPr/>
        </p:nvPicPr>
        <p:blipFill>
          <a:blip r:embed="rId9" cstate="print"/>
          <a:stretch>
            <a:fillRect/>
          </a:stretch>
        </p:blipFill>
        <p:spPr>
          <a:xfrm>
            <a:off x="9838366" y="3059212"/>
            <a:ext cx="315320" cy="284229"/>
          </a:xfrm>
          <a:prstGeom prst="rect">
            <a:avLst/>
          </a:prstGeom>
        </p:spPr>
      </p:pic>
      <p:sp>
        <p:nvSpPr>
          <p:cNvPr id="22" name="object 22"/>
          <p:cNvSpPr/>
          <p:nvPr/>
        </p:nvSpPr>
        <p:spPr>
          <a:xfrm>
            <a:off x="9849802" y="3526446"/>
            <a:ext cx="319405" cy="247650"/>
          </a:xfrm>
          <a:custGeom>
            <a:avLst/>
            <a:gdLst/>
            <a:ahLst/>
            <a:cxnLst/>
            <a:rect l="l" t="t" r="r" b="b"/>
            <a:pathLst>
              <a:path w="319404" h="247650">
                <a:moveTo>
                  <a:pt x="318871" y="0"/>
                </a:moveTo>
                <a:lnTo>
                  <a:pt x="0" y="0"/>
                </a:lnTo>
                <a:lnTo>
                  <a:pt x="0" y="44564"/>
                </a:lnTo>
                <a:lnTo>
                  <a:pt x="75793" y="44564"/>
                </a:lnTo>
                <a:lnTo>
                  <a:pt x="75793" y="247053"/>
                </a:lnTo>
                <a:lnTo>
                  <a:pt x="243065" y="247053"/>
                </a:lnTo>
                <a:lnTo>
                  <a:pt x="243065" y="44564"/>
                </a:lnTo>
                <a:lnTo>
                  <a:pt x="318871" y="44564"/>
                </a:lnTo>
                <a:lnTo>
                  <a:pt x="318871" y="0"/>
                </a:lnTo>
                <a:close/>
              </a:path>
            </a:pathLst>
          </a:custGeom>
          <a:solidFill>
            <a:srgbClr val="D4A05B"/>
          </a:solidFill>
        </p:spPr>
        <p:txBody>
          <a:bodyPr wrap="square" lIns="0" tIns="0" rIns="0" bIns="0" rtlCol="0"/>
          <a:lstStyle/>
          <a:p>
            <a:endParaRPr/>
          </a:p>
        </p:txBody>
      </p:sp>
      <p:pic>
        <p:nvPicPr>
          <p:cNvPr id="23" name="object 23"/>
          <p:cNvPicPr/>
          <p:nvPr/>
        </p:nvPicPr>
        <p:blipFill>
          <a:blip r:embed="rId10" cstate="print"/>
          <a:stretch>
            <a:fillRect/>
          </a:stretch>
        </p:blipFill>
        <p:spPr>
          <a:xfrm>
            <a:off x="9686758" y="6650466"/>
            <a:ext cx="614374" cy="517902"/>
          </a:xfrm>
          <a:prstGeom prst="rect">
            <a:avLst/>
          </a:prstGeom>
        </p:spPr>
      </p:pic>
      <p:sp>
        <p:nvSpPr>
          <p:cNvPr id="24" name="object 24"/>
          <p:cNvSpPr txBox="1">
            <a:spLocks noGrp="1"/>
          </p:cNvSpPr>
          <p:nvPr>
            <p:ph type="title"/>
          </p:nvPr>
        </p:nvSpPr>
        <p:spPr>
          <a:xfrm>
            <a:off x="1016000" y="1137047"/>
            <a:ext cx="7081520" cy="1092200"/>
          </a:xfrm>
          <a:prstGeom prst="rect">
            <a:avLst/>
          </a:prstGeom>
        </p:spPr>
        <p:txBody>
          <a:bodyPr vert="horz" wrap="square" lIns="0" tIns="12700" rIns="0" bIns="0" rtlCol="0">
            <a:spAutoFit/>
          </a:bodyPr>
          <a:lstStyle/>
          <a:p>
            <a:pPr marL="12700">
              <a:lnSpc>
                <a:spcPct val="100000"/>
              </a:lnSpc>
              <a:spcBef>
                <a:spcPts val="100"/>
              </a:spcBef>
            </a:pPr>
            <a:r>
              <a:rPr spc="400" dirty="0">
                <a:latin typeface="Tahoma"/>
                <a:cs typeface="Tahoma"/>
              </a:rPr>
              <a:t>CORE</a:t>
            </a:r>
            <a:r>
              <a:rPr spc="-45" dirty="0">
                <a:latin typeface="Tahoma"/>
                <a:cs typeface="Tahoma"/>
              </a:rPr>
              <a:t> </a:t>
            </a:r>
            <a:r>
              <a:rPr spc="340" dirty="0">
                <a:latin typeface="Tahoma"/>
                <a:cs typeface="Tahoma"/>
              </a:rPr>
              <a:t>VALUES:</a:t>
            </a:r>
          </a:p>
        </p:txBody>
      </p:sp>
      <p:sp>
        <p:nvSpPr>
          <p:cNvPr id="25" name="object 25"/>
          <p:cNvSpPr txBox="1"/>
          <p:nvPr/>
        </p:nvSpPr>
        <p:spPr>
          <a:xfrm>
            <a:off x="3812123" y="7274915"/>
            <a:ext cx="881380" cy="391160"/>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FFFFFF"/>
                </a:solidFill>
                <a:latin typeface="Tahoma"/>
                <a:cs typeface="Tahoma"/>
              </a:rPr>
              <a:t>T</a:t>
            </a:r>
            <a:r>
              <a:rPr sz="2400" b="1" spc="125" dirty="0">
                <a:solidFill>
                  <a:srgbClr val="FFFFFF"/>
                </a:solidFill>
                <a:latin typeface="Tahoma"/>
                <a:cs typeface="Tahoma"/>
              </a:rPr>
              <a:t>E</a:t>
            </a:r>
            <a:r>
              <a:rPr sz="2400" b="1" spc="135" dirty="0">
                <a:solidFill>
                  <a:srgbClr val="FFFFFF"/>
                </a:solidFill>
                <a:latin typeface="Tahoma"/>
                <a:cs typeface="Tahoma"/>
              </a:rPr>
              <a:t>C</a:t>
            </a:r>
            <a:r>
              <a:rPr sz="2400" b="1" spc="110" dirty="0">
                <a:solidFill>
                  <a:srgbClr val="FFFFFF"/>
                </a:solidFill>
                <a:latin typeface="Tahoma"/>
                <a:cs typeface="Tahoma"/>
              </a:rPr>
              <a:t>H</a:t>
            </a:r>
            <a:endParaRPr sz="2400">
              <a:latin typeface="Tahoma"/>
              <a:cs typeface="Tahoma"/>
            </a:endParaRPr>
          </a:p>
        </p:txBody>
      </p:sp>
      <p:sp>
        <p:nvSpPr>
          <p:cNvPr id="26" name="object 26"/>
          <p:cNvSpPr txBox="1"/>
          <p:nvPr/>
        </p:nvSpPr>
        <p:spPr>
          <a:xfrm>
            <a:off x="1932973" y="7221461"/>
            <a:ext cx="4615180" cy="863600"/>
          </a:xfrm>
          <a:prstGeom prst="rect">
            <a:avLst/>
          </a:prstGeom>
        </p:spPr>
        <p:txBody>
          <a:bodyPr vert="horz" wrap="square" lIns="0" tIns="12700" rIns="0" bIns="0" rtlCol="0">
            <a:spAutoFit/>
          </a:bodyPr>
          <a:lstStyle/>
          <a:p>
            <a:pPr marL="12700" marR="5080" indent="3068955">
              <a:lnSpc>
                <a:spcPct val="114599"/>
              </a:lnSpc>
              <a:spcBef>
                <a:spcPts val="100"/>
              </a:spcBef>
              <a:tabLst>
                <a:tab pos="1549400" algn="l"/>
                <a:tab pos="2959100" algn="l"/>
              </a:tabLst>
            </a:pPr>
            <a:r>
              <a:rPr sz="2400" b="1" spc="35" dirty="0">
                <a:solidFill>
                  <a:srgbClr val="FFFFFF"/>
                </a:solidFill>
                <a:latin typeface="Tahoma"/>
                <a:cs typeface="Tahoma"/>
              </a:rPr>
              <a:t>operates </a:t>
            </a:r>
            <a:r>
              <a:rPr sz="2400" b="1" spc="40" dirty="0">
                <a:solidFill>
                  <a:srgbClr val="FFFFFF"/>
                </a:solidFill>
                <a:latin typeface="Tahoma"/>
                <a:cs typeface="Tahoma"/>
              </a:rPr>
              <a:t> </a:t>
            </a:r>
            <a:r>
              <a:rPr sz="2400" b="1" spc="100" dirty="0">
                <a:solidFill>
                  <a:srgbClr val="FFFFFF"/>
                </a:solidFill>
                <a:latin typeface="Tahoma"/>
                <a:cs typeface="Tahoma"/>
              </a:rPr>
              <a:t>h</a:t>
            </a:r>
            <a:r>
              <a:rPr sz="2400" b="1" spc="-40" dirty="0">
                <a:solidFill>
                  <a:srgbClr val="FFFFFF"/>
                </a:solidFill>
                <a:latin typeface="Tahoma"/>
                <a:cs typeface="Tahoma"/>
              </a:rPr>
              <a:t>i</a:t>
            </a:r>
            <a:r>
              <a:rPr sz="2400" b="1" spc="150" dirty="0">
                <a:solidFill>
                  <a:srgbClr val="FFFFFF"/>
                </a:solidFill>
                <a:latin typeface="Tahoma"/>
                <a:cs typeface="Tahoma"/>
              </a:rPr>
              <a:t>g</a:t>
            </a:r>
            <a:r>
              <a:rPr sz="2400" b="1" spc="100" dirty="0">
                <a:solidFill>
                  <a:srgbClr val="FFFFFF"/>
                </a:solidFill>
                <a:latin typeface="Tahoma"/>
                <a:cs typeface="Tahoma"/>
              </a:rPr>
              <a:t>h</a:t>
            </a:r>
            <a:r>
              <a:rPr sz="2400" b="1" spc="60" dirty="0">
                <a:solidFill>
                  <a:srgbClr val="FFFFFF"/>
                </a:solidFill>
                <a:latin typeface="Tahoma"/>
                <a:cs typeface="Tahoma"/>
              </a:rPr>
              <a:t>e</a:t>
            </a:r>
            <a:r>
              <a:rPr sz="2400" b="1" spc="-5" dirty="0">
                <a:solidFill>
                  <a:srgbClr val="FFFFFF"/>
                </a:solidFill>
                <a:latin typeface="Tahoma"/>
                <a:cs typeface="Tahoma"/>
              </a:rPr>
              <a:t>s</a:t>
            </a:r>
            <a:r>
              <a:rPr sz="2400" b="1" spc="20" dirty="0">
                <a:solidFill>
                  <a:srgbClr val="FFFFFF"/>
                </a:solidFill>
                <a:latin typeface="Tahoma"/>
                <a:cs typeface="Tahoma"/>
              </a:rPr>
              <a:t>t</a:t>
            </a:r>
            <a:r>
              <a:rPr sz="2400" b="1" dirty="0">
                <a:solidFill>
                  <a:srgbClr val="FFFFFF"/>
                </a:solidFill>
                <a:latin typeface="Tahoma"/>
                <a:cs typeface="Tahoma"/>
              </a:rPr>
              <a:t>	</a:t>
            </a:r>
            <a:r>
              <a:rPr sz="2400" b="1" spc="60" dirty="0">
                <a:solidFill>
                  <a:srgbClr val="FFFFFF"/>
                </a:solidFill>
                <a:latin typeface="Tahoma"/>
                <a:cs typeface="Tahoma"/>
              </a:rPr>
              <a:t>e</a:t>
            </a:r>
            <a:r>
              <a:rPr sz="2400" b="1" spc="15" dirty="0">
                <a:solidFill>
                  <a:srgbClr val="FFFFFF"/>
                </a:solidFill>
                <a:latin typeface="Tahoma"/>
                <a:cs typeface="Tahoma"/>
              </a:rPr>
              <a:t>t</a:t>
            </a:r>
            <a:r>
              <a:rPr sz="2400" b="1" spc="100" dirty="0">
                <a:solidFill>
                  <a:srgbClr val="FFFFFF"/>
                </a:solidFill>
                <a:latin typeface="Tahoma"/>
                <a:cs typeface="Tahoma"/>
              </a:rPr>
              <a:t>h</a:t>
            </a:r>
            <a:r>
              <a:rPr sz="2400" b="1" spc="-40" dirty="0">
                <a:solidFill>
                  <a:srgbClr val="FFFFFF"/>
                </a:solidFill>
                <a:latin typeface="Tahoma"/>
                <a:cs typeface="Tahoma"/>
              </a:rPr>
              <a:t>i</a:t>
            </a:r>
            <a:r>
              <a:rPr sz="2400" b="1" spc="120" dirty="0">
                <a:solidFill>
                  <a:srgbClr val="FFFFFF"/>
                </a:solidFill>
                <a:latin typeface="Tahoma"/>
                <a:cs typeface="Tahoma"/>
              </a:rPr>
              <a:t>c</a:t>
            </a:r>
            <a:r>
              <a:rPr sz="2400" b="1" spc="15" dirty="0">
                <a:solidFill>
                  <a:srgbClr val="FFFFFF"/>
                </a:solidFill>
                <a:latin typeface="Tahoma"/>
                <a:cs typeface="Tahoma"/>
              </a:rPr>
              <a:t>a</a:t>
            </a:r>
            <a:r>
              <a:rPr sz="2400" b="1" spc="-35" dirty="0">
                <a:solidFill>
                  <a:srgbClr val="FFFFFF"/>
                </a:solidFill>
                <a:latin typeface="Tahoma"/>
                <a:cs typeface="Tahoma"/>
              </a:rPr>
              <a:t>l</a:t>
            </a:r>
            <a:r>
              <a:rPr sz="2400" b="1" dirty="0">
                <a:solidFill>
                  <a:srgbClr val="FFFFFF"/>
                </a:solidFill>
                <a:latin typeface="Tahoma"/>
                <a:cs typeface="Tahoma"/>
              </a:rPr>
              <a:t>	</a:t>
            </a:r>
            <a:r>
              <a:rPr sz="2400" b="1" spc="-5" dirty="0">
                <a:solidFill>
                  <a:srgbClr val="FFFFFF"/>
                </a:solidFill>
                <a:latin typeface="Tahoma"/>
                <a:cs typeface="Tahoma"/>
              </a:rPr>
              <a:t>s</a:t>
            </a:r>
            <a:r>
              <a:rPr sz="2400" b="1" spc="15" dirty="0">
                <a:solidFill>
                  <a:srgbClr val="FFFFFF"/>
                </a:solidFill>
                <a:latin typeface="Tahoma"/>
                <a:cs typeface="Tahoma"/>
              </a:rPr>
              <a:t>ta</a:t>
            </a:r>
            <a:r>
              <a:rPr sz="2400" b="1" spc="100" dirty="0">
                <a:solidFill>
                  <a:srgbClr val="FFFFFF"/>
                </a:solidFill>
                <a:latin typeface="Tahoma"/>
                <a:cs typeface="Tahoma"/>
              </a:rPr>
              <a:t>n</a:t>
            </a:r>
            <a:r>
              <a:rPr sz="2400" b="1" spc="130" dirty="0">
                <a:solidFill>
                  <a:srgbClr val="FFFFFF"/>
                </a:solidFill>
                <a:latin typeface="Tahoma"/>
                <a:cs typeface="Tahoma"/>
              </a:rPr>
              <a:t>d</a:t>
            </a:r>
            <a:r>
              <a:rPr sz="2400" b="1" spc="15" dirty="0">
                <a:solidFill>
                  <a:srgbClr val="FFFFFF"/>
                </a:solidFill>
                <a:latin typeface="Tahoma"/>
                <a:cs typeface="Tahoma"/>
              </a:rPr>
              <a:t>a</a:t>
            </a:r>
            <a:r>
              <a:rPr sz="2400" b="1" spc="-40" dirty="0">
                <a:solidFill>
                  <a:srgbClr val="FFFFFF"/>
                </a:solidFill>
                <a:latin typeface="Tahoma"/>
                <a:cs typeface="Tahoma"/>
              </a:rPr>
              <a:t>r</a:t>
            </a:r>
            <a:r>
              <a:rPr sz="2400" b="1" spc="130" dirty="0">
                <a:solidFill>
                  <a:srgbClr val="FFFFFF"/>
                </a:solidFill>
                <a:latin typeface="Tahoma"/>
                <a:cs typeface="Tahoma"/>
              </a:rPr>
              <a:t>d</a:t>
            </a:r>
            <a:r>
              <a:rPr sz="2400" b="1" spc="-5" dirty="0">
                <a:solidFill>
                  <a:srgbClr val="FFFFFF"/>
                </a:solidFill>
                <a:latin typeface="Tahoma"/>
                <a:cs typeface="Tahoma"/>
              </a:rPr>
              <a:t>s</a:t>
            </a:r>
            <a:r>
              <a:rPr sz="2400" b="1" spc="-165" dirty="0">
                <a:solidFill>
                  <a:srgbClr val="FFFFFF"/>
                </a:solidFill>
                <a:latin typeface="Tahoma"/>
                <a:cs typeface="Tahoma"/>
              </a:rPr>
              <a:t>,</a:t>
            </a:r>
            <a:endParaRPr sz="2400">
              <a:latin typeface="Tahoma"/>
              <a:cs typeface="Tahoma"/>
            </a:endParaRPr>
          </a:p>
        </p:txBody>
      </p:sp>
      <p:sp>
        <p:nvSpPr>
          <p:cNvPr id="27" name="object 27"/>
          <p:cNvSpPr txBox="1"/>
          <p:nvPr/>
        </p:nvSpPr>
        <p:spPr>
          <a:xfrm>
            <a:off x="6697950" y="7221461"/>
            <a:ext cx="1615440" cy="1282700"/>
          </a:xfrm>
          <a:prstGeom prst="rect">
            <a:avLst/>
          </a:prstGeom>
        </p:spPr>
        <p:txBody>
          <a:bodyPr vert="horz" wrap="square" lIns="0" tIns="12700" rIns="0" bIns="0" rtlCol="0">
            <a:spAutoFit/>
          </a:bodyPr>
          <a:lstStyle/>
          <a:p>
            <a:pPr marL="12700" marR="5080" indent="21590" algn="just">
              <a:lnSpc>
                <a:spcPct val="114599"/>
              </a:lnSpc>
              <a:spcBef>
                <a:spcPts val="100"/>
              </a:spcBef>
            </a:pPr>
            <a:r>
              <a:rPr sz="2400" b="1" spc="35" dirty="0">
                <a:solidFill>
                  <a:srgbClr val="FFFFFF"/>
                </a:solidFill>
                <a:latin typeface="Tahoma"/>
                <a:cs typeface="Tahoma"/>
              </a:rPr>
              <a:t>with</a:t>
            </a:r>
            <a:r>
              <a:rPr sz="2400" b="1" spc="775" dirty="0">
                <a:solidFill>
                  <a:srgbClr val="FFFFFF"/>
                </a:solidFill>
                <a:latin typeface="Tahoma"/>
                <a:cs typeface="Tahoma"/>
              </a:rPr>
              <a:t> </a:t>
            </a:r>
            <a:r>
              <a:rPr sz="2400" b="1" spc="60" dirty="0">
                <a:solidFill>
                  <a:srgbClr val="FFFFFF"/>
                </a:solidFill>
                <a:latin typeface="Tahoma"/>
                <a:cs typeface="Tahoma"/>
              </a:rPr>
              <a:t>the </a:t>
            </a:r>
            <a:r>
              <a:rPr sz="2400" b="1" spc="-690" dirty="0">
                <a:solidFill>
                  <a:srgbClr val="FFFFFF"/>
                </a:solidFill>
                <a:latin typeface="Tahoma"/>
                <a:cs typeface="Tahoma"/>
              </a:rPr>
              <a:t> </a:t>
            </a:r>
            <a:r>
              <a:rPr sz="2400" b="1" spc="30" dirty="0">
                <a:solidFill>
                  <a:srgbClr val="FFFFFF"/>
                </a:solidFill>
                <a:latin typeface="Tahoma"/>
                <a:cs typeface="Tahoma"/>
              </a:rPr>
              <a:t>fostering </a:t>
            </a:r>
            <a:r>
              <a:rPr sz="2400" b="1" spc="35" dirty="0">
                <a:solidFill>
                  <a:srgbClr val="FFFFFF"/>
                </a:solidFill>
                <a:latin typeface="Tahoma"/>
                <a:cs typeface="Tahoma"/>
              </a:rPr>
              <a:t> </a:t>
            </a:r>
            <a:r>
              <a:rPr sz="2400" b="1" spc="-40" dirty="0">
                <a:solidFill>
                  <a:srgbClr val="FFFFFF"/>
                </a:solidFill>
                <a:latin typeface="Tahoma"/>
                <a:cs typeface="Tahoma"/>
              </a:rPr>
              <a:t>l</a:t>
            </a:r>
            <a:r>
              <a:rPr sz="2400" b="1" spc="60" dirty="0">
                <a:solidFill>
                  <a:srgbClr val="FFFFFF"/>
                </a:solidFill>
                <a:latin typeface="Tahoma"/>
                <a:cs typeface="Tahoma"/>
              </a:rPr>
              <a:t>o</a:t>
            </a:r>
            <a:r>
              <a:rPr sz="2400" b="1" spc="100" dirty="0">
                <a:solidFill>
                  <a:srgbClr val="FFFFFF"/>
                </a:solidFill>
                <a:latin typeface="Tahoma"/>
                <a:cs typeface="Tahoma"/>
              </a:rPr>
              <a:t>n</a:t>
            </a:r>
            <a:r>
              <a:rPr sz="2400" b="1" spc="150" dirty="0">
                <a:solidFill>
                  <a:srgbClr val="FFFFFF"/>
                </a:solidFill>
                <a:latin typeface="Tahoma"/>
                <a:cs typeface="Tahoma"/>
              </a:rPr>
              <a:t>g</a:t>
            </a:r>
            <a:r>
              <a:rPr sz="2400" b="1" spc="-120" dirty="0">
                <a:solidFill>
                  <a:srgbClr val="FFFFFF"/>
                </a:solidFill>
                <a:latin typeface="Tahoma"/>
                <a:cs typeface="Tahoma"/>
              </a:rPr>
              <a:t>-</a:t>
            </a:r>
            <a:r>
              <a:rPr sz="2400" b="1" spc="15" dirty="0">
                <a:solidFill>
                  <a:srgbClr val="FFFFFF"/>
                </a:solidFill>
                <a:latin typeface="Tahoma"/>
                <a:cs typeface="Tahoma"/>
              </a:rPr>
              <a:t>t</a:t>
            </a:r>
            <a:r>
              <a:rPr sz="2400" b="1" spc="60" dirty="0">
                <a:solidFill>
                  <a:srgbClr val="FFFFFF"/>
                </a:solidFill>
                <a:latin typeface="Tahoma"/>
                <a:cs typeface="Tahoma"/>
              </a:rPr>
              <a:t>e</a:t>
            </a:r>
            <a:r>
              <a:rPr sz="2400" b="1" spc="-40" dirty="0">
                <a:solidFill>
                  <a:srgbClr val="FFFFFF"/>
                </a:solidFill>
                <a:latin typeface="Tahoma"/>
                <a:cs typeface="Tahoma"/>
              </a:rPr>
              <a:t>r</a:t>
            </a:r>
            <a:r>
              <a:rPr sz="2400" b="1" spc="235" dirty="0">
                <a:solidFill>
                  <a:srgbClr val="FFFFFF"/>
                </a:solidFill>
                <a:latin typeface="Tahoma"/>
                <a:cs typeface="Tahoma"/>
              </a:rPr>
              <a:t>m</a:t>
            </a:r>
            <a:endParaRPr sz="2400">
              <a:latin typeface="Tahoma"/>
              <a:cs typeface="Tahoma"/>
            </a:endParaRPr>
          </a:p>
        </p:txBody>
      </p:sp>
      <p:sp>
        <p:nvSpPr>
          <p:cNvPr id="28" name="object 28"/>
          <p:cNvSpPr txBox="1"/>
          <p:nvPr/>
        </p:nvSpPr>
        <p:spPr>
          <a:xfrm>
            <a:off x="1932973" y="8059661"/>
            <a:ext cx="4396740" cy="863600"/>
          </a:xfrm>
          <a:prstGeom prst="rect">
            <a:avLst/>
          </a:prstGeom>
        </p:spPr>
        <p:txBody>
          <a:bodyPr vert="horz" wrap="square" lIns="0" tIns="12700" rIns="0" bIns="0" rtlCol="0">
            <a:spAutoFit/>
          </a:bodyPr>
          <a:lstStyle/>
          <a:p>
            <a:pPr marL="12700" marR="5080">
              <a:lnSpc>
                <a:spcPct val="114599"/>
              </a:lnSpc>
              <a:spcBef>
                <a:spcPts val="100"/>
              </a:spcBef>
              <a:tabLst>
                <a:tab pos="2561590" algn="l"/>
                <a:tab pos="3780154" algn="l"/>
              </a:tabLst>
            </a:pPr>
            <a:r>
              <a:rPr sz="2400" b="1" spc="15" dirty="0">
                <a:solidFill>
                  <a:srgbClr val="FFFFFF"/>
                </a:solidFill>
                <a:latin typeface="Tahoma"/>
                <a:cs typeface="Tahoma"/>
              </a:rPr>
              <a:t>t</a:t>
            </a:r>
            <a:r>
              <a:rPr sz="2400" b="1" spc="-40" dirty="0">
                <a:solidFill>
                  <a:srgbClr val="FFFFFF"/>
                </a:solidFill>
                <a:latin typeface="Tahoma"/>
                <a:cs typeface="Tahoma"/>
              </a:rPr>
              <a:t>r</a:t>
            </a:r>
            <a:r>
              <a:rPr sz="2400" b="1" spc="15" dirty="0">
                <a:solidFill>
                  <a:srgbClr val="FFFFFF"/>
                </a:solidFill>
                <a:latin typeface="Tahoma"/>
                <a:cs typeface="Tahoma"/>
              </a:rPr>
              <a:t>a</a:t>
            </a:r>
            <a:r>
              <a:rPr sz="2400" b="1" spc="100" dirty="0">
                <a:solidFill>
                  <a:srgbClr val="FFFFFF"/>
                </a:solidFill>
                <a:latin typeface="Tahoma"/>
                <a:cs typeface="Tahoma"/>
              </a:rPr>
              <a:t>n</a:t>
            </a:r>
            <a:r>
              <a:rPr sz="2400" b="1" spc="-5" dirty="0">
                <a:solidFill>
                  <a:srgbClr val="FFFFFF"/>
                </a:solidFill>
                <a:latin typeface="Tahoma"/>
                <a:cs typeface="Tahoma"/>
              </a:rPr>
              <a:t>s</a:t>
            </a:r>
            <a:r>
              <a:rPr sz="2400" b="1" spc="130" dirty="0">
                <a:solidFill>
                  <a:srgbClr val="FFFFFF"/>
                </a:solidFill>
                <a:latin typeface="Tahoma"/>
                <a:cs typeface="Tahoma"/>
              </a:rPr>
              <a:t>p</a:t>
            </a:r>
            <a:r>
              <a:rPr sz="2400" b="1" spc="15" dirty="0">
                <a:solidFill>
                  <a:srgbClr val="FFFFFF"/>
                </a:solidFill>
                <a:latin typeface="Tahoma"/>
                <a:cs typeface="Tahoma"/>
              </a:rPr>
              <a:t>a</a:t>
            </a:r>
            <a:r>
              <a:rPr sz="2400" b="1" spc="-40" dirty="0">
                <a:solidFill>
                  <a:srgbClr val="FFFFFF"/>
                </a:solidFill>
                <a:latin typeface="Tahoma"/>
                <a:cs typeface="Tahoma"/>
              </a:rPr>
              <a:t>r</a:t>
            </a:r>
            <a:r>
              <a:rPr sz="2400" b="1" spc="60" dirty="0">
                <a:solidFill>
                  <a:srgbClr val="FFFFFF"/>
                </a:solidFill>
                <a:latin typeface="Tahoma"/>
                <a:cs typeface="Tahoma"/>
              </a:rPr>
              <a:t>e</a:t>
            </a:r>
            <a:r>
              <a:rPr sz="2400" b="1" spc="100" dirty="0">
                <a:solidFill>
                  <a:srgbClr val="FFFFFF"/>
                </a:solidFill>
                <a:latin typeface="Tahoma"/>
                <a:cs typeface="Tahoma"/>
              </a:rPr>
              <a:t>n</a:t>
            </a:r>
            <a:r>
              <a:rPr sz="2400" b="1" spc="120" dirty="0">
                <a:solidFill>
                  <a:srgbClr val="FFFFFF"/>
                </a:solidFill>
                <a:latin typeface="Tahoma"/>
                <a:cs typeface="Tahoma"/>
              </a:rPr>
              <a:t>c</a:t>
            </a:r>
            <a:r>
              <a:rPr sz="2400" b="1" dirty="0">
                <a:solidFill>
                  <a:srgbClr val="FFFFFF"/>
                </a:solidFill>
                <a:latin typeface="Tahoma"/>
                <a:cs typeface="Tahoma"/>
              </a:rPr>
              <a:t>y</a:t>
            </a:r>
            <a:r>
              <a:rPr sz="2400" b="1" spc="-165" dirty="0">
                <a:solidFill>
                  <a:srgbClr val="FFFFFF"/>
                </a:solidFill>
                <a:latin typeface="Tahoma"/>
                <a:cs typeface="Tahoma"/>
              </a:rPr>
              <a:t>,</a:t>
            </a:r>
            <a:r>
              <a:rPr sz="2400" b="1" dirty="0">
                <a:solidFill>
                  <a:srgbClr val="FFFFFF"/>
                </a:solidFill>
                <a:latin typeface="Tahoma"/>
                <a:cs typeface="Tahoma"/>
              </a:rPr>
              <a:t>	</a:t>
            </a:r>
            <a:r>
              <a:rPr sz="2400" b="1" spc="15" dirty="0">
                <a:solidFill>
                  <a:srgbClr val="FFFFFF"/>
                </a:solidFill>
                <a:latin typeface="Tahoma"/>
                <a:cs typeface="Tahoma"/>
              </a:rPr>
              <a:t>t</a:t>
            </a:r>
            <a:r>
              <a:rPr sz="2400" b="1" spc="-40" dirty="0">
                <a:solidFill>
                  <a:srgbClr val="FFFFFF"/>
                </a:solidFill>
                <a:latin typeface="Tahoma"/>
                <a:cs typeface="Tahoma"/>
              </a:rPr>
              <a:t>r</a:t>
            </a:r>
            <a:r>
              <a:rPr sz="2400" b="1" spc="90" dirty="0">
                <a:solidFill>
                  <a:srgbClr val="FFFFFF"/>
                </a:solidFill>
                <a:latin typeface="Tahoma"/>
                <a:cs typeface="Tahoma"/>
              </a:rPr>
              <a:t>u</a:t>
            </a:r>
            <a:r>
              <a:rPr sz="2400" b="1" spc="-5" dirty="0">
                <a:solidFill>
                  <a:srgbClr val="FFFFFF"/>
                </a:solidFill>
                <a:latin typeface="Tahoma"/>
                <a:cs typeface="Tahoma"/>
              </a:rPr>
              <a:t>s</a:t>
            </a:r>
            <a:r>
              <a:rPr sz="2400" b="1" spc="15" dirty="0">
                <a:solidFill>
                  <a:srgbClr val="FFFFFF"/>
                </a:solidFill>
                <a:latin typeface="Tahoma"/>
                <a:cs typeface="Tahoma"/>
              </a:rPr>
              <a:t>t</a:t>
            </a:r>
            <a:r>
              <a:rPr sz="2400" b="1" spc="-165" dirty="0">
                <a:solidFill>
                  <a:srgbClr val="FFFFFF"/>
                </a:solidFill>
                <a:latin typeface="Tahoma"/>
                <a:cs typeface="Tahoma"/>
              </a:rPr>
              <a:t>,</a:t>
            </a:r>
            <a:r>
              <a:rPr sz="2400" b="1" dirty="0">
                <a:solidFill>
                  <a:srgbClr val="FFFFFF"/>
                </a:solidFill>
                <a:latin typeface="Tahoma"/>
                <a:cs typeface="Tahoma"/>
              </a:rPr>
              <a:t>	</a:t>
            </a:r>
            <a:r>
              <a:rPr sz="2400" b="1" spc="15" dirty="0">
                <a:solidFill>
                  <a:srgbClr val="FFFFFF"/>
                </a:solidFill>
                <a:latin typeface="Tahoma"/>
                <a:cs typeface="Tahoma"/>
              </a:rPr>
              <a:t>a</a:t>
            </a:r>
            <a:r>
              <a:rPr sz="2400" b="1" spc="100" dirty="0">
                <a:solidFill>
                  <a:srgbClr val="FFFFFF"/>
                </a:solidFill>
                <a:latin typeface="Tahoma"/>
                <a:cs typeface="Tahoma"/>
              </a:rPr>
              <a:t>n</a:t>
            </a:r>
            <a:r>
              <a:rPr sz="2400" b="1" spc="85" dirty="0">
                <a:solidFill>
                  <a:srgbClr val="FFFFFF"/>
                </a:solidFill>
                <a:latin typeface="Tahoma"/>
                <a:cs typeface="Tahoma"/>
              </a:rPr>
              <a:t>d  </a:t>
            </a:r>
            <a:r>
              <a:rPr sz="2400" b="1" spc="35" dirty="0">
                <a:solidFill>
                  <a:srgbClr val="FFFFFF"/>
                </a:solidFill>
                <a:latin typeface="Tahoma"/>
                <a:cs typeface="Tahoma"/>
              </a:rPr>
              <a:t>partnerships</a:t>
            </a:r>
            <a:r>
              <a:rPr sz="2400" b="1" spc="-55" dirty="0">
                <a:solidFill>
                  <a:srgbClr val="FFFFFF"/>
                </a:solidFill>
                <a:latin typeface="Tahoma"/>
                <a:cs typeface="Tahoma"/>
              </a:rPr>
              <a:t> </a:t>
            </a:r>
            <a:r>
              <a:rPr sz="2400" b="1" spc="35" dirty="0">
                <a:solidFill>
                  <a:srgbClr val="FFFFFF"/>
                </a:solidFill>
                <a:latin typeface="Tahoma"/>
                <a:cs typeface="Tahoma"/>
              </a:rPr>
              <a:t>with</a:t>
            </a:r>
            <a:r>
              <a:rPr sz="2400" b="1" spc="-50" dirty="0">
                <a:solidFill>
                  <a:srgbClr val="FFFFFF"/>
                </a:solidFill>
                <a:latin typeface="Tahoma"/>
                <a:cs typeface="Tahoma"/>
              </a:rPr>
              <a:t> </a:t>
            </a:r>
            <a:r>
              <a:rPr sz="2400" b="1" spc="5" dirty="0">
                <a:solidFill>
                  <a:srgbClr val="FFFFFF"/>
                </a:solidFill>
                <a:latin typeface="Tahoma"/>
                <a:cs typeface="Tahoma"/>
              </a:rPr>
              <a:t>clients.</a:t>
            </a:r>
            <a:endParaRPr sz="2400">
              <a:latin typeface="Tahoma"/>
              <a:cs typeface="Tahoma"/>
            </a:endParaRPr>
          </a:p>
        </p:txBody>
      </p:sp>
      <p:sp>
        <p:nvSpPr>
          <p:cNvPr id="29" name="object 29"/>
          <p:cNvSpPr txBox="1"/>
          <p:nvPr/>
        </p:nvSpPr>
        <p:spPr>
          <a:xfrm>
            <a:off x="1932973" y="2911055"/>
            <a:ext cx="6379845" cy="2954655"/>
          </a:xfrm>
          <a:prstGeom prst="rect">
            <a:avLst/>
          </a:prstGeom>
        </p:spPr>
        <p:txBody>
          <a:bodyPr vert="horz" wrap="square" lIns="0" tIns="251460" rIns="0" bIns="0" rtlCol="0">
            <a:spAutoFit/>
          </a:bodyPr>
          <a:lstStyle/>
          <a:p>
            <a:pPr marL="12700">
              <a:lnSpc>
                <a:spcPct val="100000"/>
              </a:lnSpc>
              <a:spcBef>
                <a:spcPts val="1980"/>
              </a:spcBef>
            </a:pPr>
            <a:r>
              <a:rPr sz="3000" b="1" spc="-185" dirty="0">
                <a:solidFill>
                  <a:srgbClr val="FFFFFF"/>
                </a:solidFill>
                <a:latin typeface="Verdana"/>
                <a:cs typeface="Verdana"/>
              </a:rPr>
              <a:t>Innovations:</a:t>
            </a:r>
            <a:endParaRPr sz="3000">
              <a:latin typeface="Verdana"/>
              <a:cs typeface="Verdana"/>
            </a:endParaRPr>
          </a:p>
          <a:p>
            <a:pPr marL="12700" marR="5080" algn="just">
              <a:lnSpc>
                <a:spcPct val="114599"/>
              </a:lnSpc>
              <a:spcBef>
                <a:spcPts val="1085"/>
              </a:spcBef>
            </a:pPr>
            <a:r>
              <a:rPr sz="2400" b="1" spc="-395" dirty="0">
                <a:solidFill>
                  <a:srgbClr val="FFFFFF"/>
                </a:solidFill>
                <a:latin typeface="Tahoma"/>
                <a:cs typeface="Tahoma"/>
              </a:rPr>
              <a:t>I</a:t>
            </a:r>
            <a:r>
              <a:rPr sz="2400" b="1" spc="-390" dirty="0">
                <a:solidFill>
                  <a:srgbClr val="FFFFFF"/>
                </a:solidFill>
                <a:latin typeface="Tahoma"/>
                <a:cs typeface="Tahoma"/>
              </a:rPr>
              <a:t> </a:t>
            </a:r>
            <a:r>
              <a:rPr sz="2400" b="1" spc="110" dirty="0">
                <a:solidFill>
                  <a:srgbClr val="FFFFFF"/>
                </a:solidFill>
                <a:latin typeface="Tahoma"/>
                <a:cs typeface="Tahoma"/>
              </a:rPr>
              <a:t>BACUS</a:t>
            </a:r>
            <a:r>
              <a:rPr sz="2400" b="1" spc="114" dirty="0">
                <a:solidFill>
                  <a:srgbClr val="FFFFFF"/>
                </a:solidFill>
                <a:latin typeface="Tahoma"/>
                <a:cs typeface="Tahoma"/>
              </a:rPr>
              <a:t> </a:t>
            </a:r>
            <a:r>
              <a:rPr sz="2400" b="1" spc="85" dirty="0">
                <a:solidFill>
                  <a:srgbClr val="FFFFFF"/>
                </a:solidFill>
                <a:latin typeface="Tahoma"/>
                <a:cs typeface="Tahoma"/>
              </a:rPr>
              <a:t>TECH</a:t>
            </a:r>
            <a:r>
              <a:rPr sz="2400" b="1" spc="90" dirty="0">
                <a:solidFill>
                  <a:srgbClr val="FFFFFF"/>
                </a:solidFill>
                <a:latin typeface="Tahoma"/>
                <a:cs typeface="Tahoma"/>
              </a:rPr>
              <a:t> </a:t>
            </a:r>
            <a:r>
              <a:rPr sz="2400" b="1" spc="10" dirty="0">
                <a:solidFill>
                  <a:srgbClr val="FFFFFF"/>
                </a:solidFill>
                <a:latin typeface="Tahoma"/>
                <a:cs typeface="Tahoma"/>
              </a:rPr>
              <a:t>thrives</a:t>
            </a:r>
            <a:r>
              <a:rPr sz="2400" b="1" spc="15" dirty="0">
                <a:solidFill>
                  <a:srgbClr val="FFFFFF"/>
                </a:solidFill>
                <a:latin typeface="Tahoma"/>
                <a:cs typeface="Tahoma"/>
              </a:rPr>
              <a:t> </a:t>
            </a:r>
            <a:r>
              <a:rPr sz="2400" b="1" spc="80" dirty="0">
                <a:solidFill>
                  <a:srgbClr val="FFFFFF"/>
                </a:solidFill>
                <a:latin typeface="Tahoma"/>
                <a:cs typeface="Tahoma"/>
              </a:rPr>
              <a:t>on</a:t>
            </a:r>
            <a:r>
              <a:rPr sz="2400" b="1" spc="85" dirty="0">
                <a:solidFill>
                  <a:srgbClr val="FFFFFF"/>
                </a:solidFill>
                <a:latin typeface="Tahoma"/>
                <a:cs typeface="Tahoma"/>
              </a:rPr>
              <a:t> </a:t>
            </a:r>
            <a:r>
              <a:rPr sz="2400" b="1" spc="60" dirty="0">
                <a:solidFill>
                  <a:srgbClr val="FFFFFF"/>
                </a:solidFill>
                <a:latin typeface="Tahoma"/>
                <a:cs typeface="Tahoma"/>
              </a:rPr>
              <a:t>continuous </a:t>
            </a:r>
            <a:r>
              <a:rPr sz="2400" b="1" spc="-690" dirty="0">
                <a:solidFill>
                  <a:srgbClr val="FFFFFF"/>
                </a:solidFill>
                <a:latin typeface="Tahoma"/>
                <a:cs typeface="Tahoma"/>
              </a:rPr>
              <a:t> </a:t>
            </a:r>
            <a:r>
              <a:rPr sz="2400" b="1" spc="35" dirty="0">
                <a:solidFill>
                  <a:srgbClr val="FFFFFF"/>
                </a:solidFill>
                <a:latin typeface="Tahoma"/>
                <a:cs typeface="Tahoma"/>
              </a:rPr>
              <a:t>innovation</a:t>
            </a:r>
            <a:r>
              <a:rPr sz="2400" b="1" spc="40" dirty="0">
                <a:solidFill>
                  <a:srgbClr val="FFFFFF"/>
                </a:solidFill>
                <a:latin typeface="Tahoma"/>
                <a:cs typeface="Tahoma"/>
              </a:rPr>
              <a:t> </a:t>
            </a:r>
            <a:r>
              <a:rPr sz="2400" b="1" spc="85" dirty="0">
                <a:solidFill>
                  <a:srgbClr val="FFFFFF"/>
                </a:solidFill>
                <a:latin typeface="Tahoma"/>
                <a:cs typeface="Tahoma"/>
              </a:rPr>
              <a:t>and</a:t>
            </a:r>
            <a:r>
              <a:rPr sz="2400" b="1" spc="90" dirty="0">
                <a:solidFill>
                  <a:srgbClr val="FFFFFF"/>
                </a:solidFill>
                <a:latin typeface="Tahoma"/>
                <a:cs typeface="Tahoma"/>
              </a:rPr>
              <a:t> </a:t>
            </a:r>
            <a:r>
              <a:rPr sz="2400" b="1" spc="-5" dirty="0">
                <a:solidFill>
                  <a:srgbClr val="FFFFFF"/>
                </a:solidFill>
                <a:latin typeface="Tahoma"/>
                <a:cs typeface="Tahoma"/>
              </a:rPr>
              <a:t>strives</a:t>
            </a:r>
            <a:r>
              <a:rPr sz="2400" b="1" dirty="0">
                <a:solidFill>
                  <a:srgbClr val="FFFFFF"/>
                </a:solidFill>
                <a:latin typeface="Tahoma"/>
                <a:cs typeface="Tahoma"/>
              </a:rPr>
              <a:t> </a:t>
            </a:r>
            <a:r>
              <a:rPr sz="2400" b="1" spc="40" dirty="0">
                <a:solidFill>
                  <a:srgbClr val="FFFFFF"/>
                </a:solidFill>
                <a:latin typeface="Tahoma"/>
                <a:cs typeface="Tahoma"/>
              </a:rPr>
              <a:t>to</a:t>
            </a:r>
            <a:r>
              <a:rPr sz="2400" b="1" spc="45" dirty="0">
                <a:solidFill>
                  <a:srgbClr val="FFFFFF"/>
                </a:solidFill>
                <a:latin typeface="Tahoma"/>
                <a:cs typeface="Tahoma"/>
              </a:rPr>
              <a:t> </a:t>
            </a:r>
            <a:r>
              <a:rPr sz="2400" b="1" spc="60" dirty="0">
                <a:solidFill>
                  <a:srgbClr val="FFFFFF"/>
                </a:solidFill>
                <a:latin typeface="Tahoma"/>
                <a:cs typeface="Tahoma"/>
              </a:rPr>
              <a:t>bring  the </a:t>
            </a:r>
            <a:r>
              <a:rPr sz="2400" b="1" spc="65" dirty="0">
                <a:solidFill>
                  <a:srgbClr val="FFFFFF"/>
                </a:solidFill>
                <a:latin typeface="Tahoma"/>
                <a:cs typeface="Tahoma"/>
              </a:rPr>
              <a:t> </a:t>
            </a:r>
            <a:r>
              <a:rPr sz="2400" b="1" spc="10" dirty="0">
                <a:solidFill>
                  <a:srgbClr val="FFFFFF"/>
                </a:solidFill>
                <a:latin typeface="Tahoma"/>
                <a:cs typeface="Tahoma"/>
              </a:rPr>
              <a:t>latest </a:t>
            </a:r>
            <a:r>
              <a:rPr sz="2400" b="1" spc="55" dirty="0">
                <a:solidFill>
                  <a:srgbClr val="FFFFFF"/>
                </a:solidFill>
                <a:latin typeface="Tahoma"/>
                <a:cs typeface="Tahoma"/>
              </a:rPr>
              <a:t>technologies </a:t>
            </a:r>
            <a:r>
              <a:rPr sz="2400" b="1" spc="85" dirty="0">
                <a:solidFill>
                  <a:srgbClr val="FFFFFF"/>
                </a:solidFill>
                <a:latin typeface="Tahoma"/>
                <a:cs typeface="Tahoma"/>
              </a:rPr>
              <a:t>and </a:t>
            </a:r>
            <a:r>
              <a:rPr sz="2400" b="1" spc="65" dirty="0">
                <a:solidFill>
                  <a:srgbClr val="FFFFFF"/>
                </a:solidFill>
                <a:latin typeface="Tahoma"/>
                <a:cs typeface="Tahoma"/>
              </a:rPr>
              <a:t>methodologies </a:t>
            </a:r>
            <a:r>
              <a:rPr sz="2400" b="1" spc="70" dirty="0">
                <a:solidFill>
                  <a:srgbClr val="FFFFFF"/>
                </a:solidFill>
                <a:latin typeface="Tahoma"/>
                <a:cs typeface="Tahoma"/>
              </a:rPr>
              <a:t> </a:t>
            </a:r>
            <a:r>
              <a:rPr sz="2400" b="1" spc="40" dirty="0">
                <a:solidFill>
                  <a:srgbClr val="FFFFFF"/>
                </a:solidFill>
                <a:latin typeface="Tahoma"/>
                <a:cs typeface="Tahoma"/>
              </a:rPr>
              <a:t>to </a:t>
            </a:r>
            <a:r>
              <a:rPr sz="2400" b="1" spc="20" dirty="0">
                <a:solidFill>
                  <a:srgbClr val="FFFFFF"/>
                </a:solidFill>
                <a:latin typeface="Tahoma"/>
                <a:cs typeface="Tahoma"/>
              </a:rPr>
              <a:t>their </a:t>
            </a:r>
            <a:r>
              <a:rPr sz="2400" b="1" spc="5" dirty="0">
                <a:solidFill>
                  <a:srgbClr val="FFFFFF"/>
                </a:solidFill>
                <a:latin typeface="Tahoma"/>
                <a:cs typeface="Tahoma"/>
              </a:rPr>
              <a:t>clients, </a:t>
            </a:r>
            <a:r>
              <a:rPr sz="2400" b="1" spc="75" dirty="0">
                <a:solidFill>
                  <a:srgbClr val="FFFFFF"/>
                </a:solidFill>
                <a:latin typeface="Tahoma"/>
                <a:cs typeface="Tahoma"/>
              </a:rPr>
              <a:t>pushing </a:t>
            </a:r>
            <a:r>
              <a:rPr sz="2400" b="1" spc="60" dirty="0">
                <a:solidFill>
                  <a:srgbClr val="FFFFFF"/>
                </a:solidFill>
                <a:latin typeface="Tahoma"/>
                <a:cs typeface="Tahoma"/>
              </a:rPr>
              <a:t>the </a:t>
            </a:r>
            <a:r>
              <a:rPr sz="2400" b="1" spc="50" dirty="0">
                <a:solidFill>
                  <a:srgbClr val="FFFFFF"/>
                </a:solidFill>
                <a:latin typeface="Tahoma"/>
                <a:cs typeface="Tahoma"/>
              </a:rPr>
              <a:t>boundaries </a:t>
            </a:r>
            <a:r>
              <a:rPr sz="2400" b="1" spc="55" dirty="0">
                <a:solidFill>
                  <a:srgbClr val="FFFFFF"/>
                </a:solidFill>
                <a:latin typeface="Tahoma"/>
                <a:cs typeface="Tahoma"/>
              </a:rPr>
              <a:t> </a:t>
            </a:r>
            <a:r>
              <a:rPr sz="2400" b="1" spc="10" dirty="0">
                <a:solidFill>
                  <a:srgbClr val="FFFFFF"/>
                </a:solidFill>
                <a:latin typeface="Tahoma"/>
                <a:cs typeface="Tahoma"/>
              </a:rPr>
              <a:t>of</a:t>
            </a:r>
            <a:r>
              <a:rPr sz="2400" b="1" spc="-50" dirty="0">
                <a:solidFill>
                  <a:srgbClr val="FFFFFF"/>
                </a:solidFill>
                <a:latin typeface="Tahoma"/>
                <a:cs typeface="Tahoma"/>
              </a:rPr>
              <a:t> </a:t>
            </a:r>
            <a:r>
              <a:rPr sz="2400" b="1" spc="10" dirty="0">
                <a:solidFill>
                  <a:srgbClr val="FFFFFF"/>
                </a:solidFill>
                <a:latin typeface="Tahoma"/>
                <a:cs typeface="Tahoma"/>
              </a:rPr>
              <a:t>what's</a:t>
            </a:r>
            <a:r>
              <a:rPr sz="2400" b="1" spc="-45" dirty="0">
                <a:solidFill>
                  <a:srgbClr val="FFFFFF"/>
                </a:solidFill>
                <a:latin typeface="Tahoma"/>
                <a:cs typeface="Tahoma"/>
              </a:rPr>
              <a:t> </a:t>
            </a:r>
            <a:r>
              <a:rPr sz="2400" b="1" spc="15" dirty="0">
                <a:solidFill>
                  <a:srgbClr val="FFFFFF"/>
                </a:solidFill>
                <a:latin typeface="Tahoma"/>
                <a:cs typeface="Tahoma"/>
              </a:rPr>
              <a:t>possible.</a:t>
            </a:r>
            <a:endParaRPr sz="2400">
              <a:latin typeface="Tahoma"/>
              <a:cs typeface="Tahoma"/>
            </a:endParaRPr>
          </a:p>
        </p:txBody>
      </p:sp>
      <p:sp>
        <p:nvSpPr>
          <p:cNvPr id="30" name="object 30"/>
          <p:cNvSpPr txBox="1"/>
          <p:nvPr/>
        </p:nvSpPr>
        <p:spPr>
          <a:xfrm>
            <a:off x="1932973" y="6393219"/>
            <a:ext cx="1858645" cy="1273175"/>
          </a:xfrm>
          <a:prstGeom prst="rect">
            <a:avLst/>
          </a:prstGeom>
        </p:spPr>
        <p:txBody>
          <a:bodyPr vert="horz" wrap="square" lIns="0" tIns="248285" rIns="0" bIns="0" rtlCol="0">
            <a:spAutoFit/>
          </a:bodyPr>
          <a:lstStyle/>
          <a:p>
            <a:pPr marL="12700">
              <a:lnSpc>
                <a:spcPct val="100000"/>
              </a:lnSpc>
              <a:spcBef>
                <a:spcPts val="1955"/>
              </a:spcBef>
            </a:pPr>
            <a:r>
              <a:rPr sz="3000" b="1" spc="-190" dirty="0">
                <a:solidFill>
                  <a:srgbClr val="FFFFFF"/>
                </a:solidFill>
                <a:latin typeface="Verdana"/>
                <a:cs typeface="Verdana"/>
              </a:rPr>
              <a:t>Integrity:</a:t>
            </a:r>
            <a:endParaRPr sz="3000">
              <a:latin typeface="Verdana"/>
              <a:cs typeface="Verdana"/>
            </a:endParaRPr>
          </a:p>
          <a:p>
            <a:pPr marL="12700">
              <a:lnSpc>
                <a:spcPct val="100000"/>
              </a:lnSpc>
              <a:spcBef>
                <a:spcPts val="1485"/>
              </a:spcBef>
              <a:tabLst>
                <a:tab pos="443865" algn="l"/>
              </a:tabLst>
            </a:pPr>
            <a:r>
              <a:rPr sz="2400" b="1" spc="-395" dirty="0">
                <a:solidFill>
                  <a:srgbClr val="FFFFFF"/>
                </a:solidFill>
                <a:latin typeface="Tahoma"/>
                <a:cs typeface="Tahoma"/>
              </a:rPr>
              <a:t>I	</a:t>
            </a:r>
            <a:r>
              <a:rPr sz="2400" b="1" spc="110" dirty="0">
                <a:solidFill>
                  <a:srgbClr val="FFFFFF"/>
                </a:solidFill>
                <a:latin typeface="Tahoma"/>
                <a:cs typeface="Tahoma"/>
              </a:rPr>
              <a:t>BACUS</a:t>
            </a:r>
            <a:endParaRPr sz="2400">
              <a:latin typeface="Tahoma"/>
              <a:cs typeface="Tahoma"/>
            </a:endParaRPr>
          </a:p>
        </p:txBody>
      </p:sp>
      <p:sp>
        <p:nvSpPr>
          <p:cNvPr id="31" name="object 31"/>
          <p:cNvSpPr txBox="1"/>
          <p:nvPr/>
        </p:nvSpPr>
        <p:spPr>
          <a:xfrm>
            <a:off x="10617184" y="2911055"/>
            <a:ext cx="6379845" cy="2535555"/>
          </a:xfrm>
          <a:prstGeom prst="rect">
            <a:avLst/>
          </a:prstGeom>
        </p:spPr>
        <p:txBody>
          <a:bodyPr vert="horz" wrap="square" lIns="0" tIns="251460" rIns="0" bIns="0" rtlCol="0">
            <a:spAutoFit/>
          </a:bodyPr>
          <a:lstStyle/>
          <a:p>
            <a:pPr marL="12700" algn="just">
              <a:lnSpc>
                <a:spcPct val="100000"/>
              </a:lnSpc>
              <a:spcBef>
                <a:spcPts val="1980"/>
              </a:spcBef>
            </a:pPr>
            <a:r>
              <a:rPr sz="3000" b="1" spc="20" dirty="0">
                <a:solidFill>
                  <a:srgbClr val="FFFFFF"/>
                </a:solidFill>
                <a:latin typeface="Verdana"/>
                <a:cs typeface="Verdana"/>
              </a:rPr>
              <a:t>C</a:t>
            </a:r>
            <a:r>
              <a:rPr sz="3000" b="1" spc="-85" dirty="0">
                <a:solidFill>
                  <a:srgbClr val="FFFFFF"/>
                </a:solidFill>
                <a:latin typeface="Verdana"/>
                <a:cs typeface="Verdana"/>
              </a:rPr>
              <a:t>u</a:t>
            </a:r>
            <a:r>
              <a:rPr sz="3000" b="1" spc="-195" dirty="0">
                <a:solidFill>
                  <a:srgbClr val="FFFFFF"/>
                </a:solidFill>
                <a:latin typeface="Verdana"/>
                <a:cs typeface="Verdana"/>
              </a:rPr>
              <a:t>s</a:t>
            </a:r>
            <a:r>
              <a:rPr sz="3000" b="1" spc="-70" dirty="0">
                <a:solidFill>
                  <a:srgbClr val="FFFFFF"/>
                </a:solidFill>
                <a:latin typeface="Verdana"/>
                <a:cs typeface="Verdana"/>
              </a:rPr>
              <a:t>t</a:t>
            </a:r>
            <a:r>
              <a:rPr sz="3000" b="1" spc="-100" dirty="0">
                <a:solidFill>
                  <a:srgbClr val="FFFFFF"/>
                </a:solidFill>
                <a:latin typeface="Verdana"/>
                <a:cs typeface="Verdana"/>
              </a:rPr>
              <a:t>o</a:t>
            </a:r>
            <a:r>
              <a:rPr sz="3000" b="1" spc="-35" dirty="0">
                <a:solidFill>
                  <a:srgbClr val="FFFFFF"/>
                </a:solidFill>
                <a:latin typeface="Verdana"/>
                <a:cs typeface="Verdana"/>
              </a:rPr>
              <a:t>m</a:t>
            </a:r>
            <a:r>
              <a:rPr sz="3000" b="1" spc="-105" dirty="0">
                <a:solidFill>
                  <a:srgbClr val="FFFFFF"/>
                </a:solidFill>
                <a:latin typeface="Verdana"/>
                <a:cs typeface="Verdana"/>
              </a:rPr>
              <a:t>e</a:t>
            </a:r>
            <a:r>
              <a:rPr sz="3000" b="1" spc="-200" dirty="0">
                <a:solidFill>
                  <a:srgbClr val="FFFFFF"/>
                </a:solidFill>
                <a:latin typeface="Verdana"/>
                <a:cs typeface="Verdana"/>
              </a:rPr>
              <a:t>r</a:t>
            </a:r>
            <a:r>
              <a:rPr sz="3000" b="1" spc="-180" dirty="0">
                <a:solidFill>
                  <a:srgbClr val="FFFFFF"/>
                </a:solidFill>
                <a:latin typeface="Verdana"/>
                <a:cs typeface="Verdana"/>
              </a:rPr>
              <a:t> </a:t>
            </a:r>
            <a:r>
              <a:rPr sz="3000" b="1" spc="20" dirty="0">
                <a:solidFill>
                  <a:srgbClr val="FFFFFF"/>
                </a:solidFill>
                <a:latin typeface="Verdana"/>
                <a:cs typeface="Verdana"/>
              </a:rPr>
              <a:t>C</a:t>
            </a:r>
            <a:r>
              <a:rPr sz="3000" b="1" spc="-105" dirty="0">
                <a:solidFill>
                  <a:srgbClr val="FFFFFF"/>
                </a:solidFill>
                <a:latin typeface="Verdana"/>
                <a:cs typeface="Verdana"/>
              </a:rPr>
              <a:t>e</a:t>
            </a:r>
            <a:r>
              <a:rPr sz="3000" b="1" spc="-70" dirty="0">
                <a:solidFill>
                  <a:srgbClr val="FFFFFF"/>
                </a:solidFill>
                <a:latin typeface="Verdana"/>
                <a:cs typeface="Verdana"/>
              </a:rPr>
              <a:t>nt</a:t>
            </a:r>
            <a:r>
              <a:rPr sz="3000" b="1" spc="-204" dirty="0">
                <a:solidFill>
                  <a:srgbClr val="FFFFFF"/>
                </a:solidFill>
                <a:latin typeface="Verdana"/>
                <a:cs typeface="Verdana"/>
              </a:rPr>
              <a:t>r</a:t>
            </a:r>
            <a:r>
              <a:rPr sz="3000" b="1" spc="-130" dirty="0">
                <a:solidFill>
                  <a:srgbClr val="FFFFFF"/>
                </a:solidFill>
                <a:latin typeface="Verdana"/>
                <a:cs typeface="Verdana"/>
              </a:rPr>
              <a:t>i</a:t>
            </a:r>
            <a:r>
              <a:rPr sz="3000" b="1" spc="5" dirty="0">
                <a:solidFill>
                  <a:srgbClr val="FFFFFF"/>
                </a:solidFill>
                <a:latin typeface="Verdana"/>
                <a:cs typeface="Verdana"/>
              </a:rPr>
              <a:t>c</a:t>
            </a:r>
            <a:r>
              <a:rPr sz="3000" b="1" spc="-180" dirty="0">
                <a:solidFill>
                  <a:srgbClr val="FFFFFF"/>
                </a:solidFill>
                <a:latin typeface="Verdana"/>
                <a:cs typeface="Verdana"/>
              </a:rPr>
              <a:t> </a:t>
            </a:r>
            <a:r>
              <a:rPr sz="3000" b="1" spc="-40" dirty="0">
                <a:solidFill>
                  <a:srgbClr val="FFFFFF"/>
                </a:solidFill>
                <a:latin typeface="Verdana"/>
                <a:cs typeface="Verdana"/>
              </a:rPr>
              <a:t>A</a:t>
            </a:r>
            <a:r>
              <a:rPr sz="3000" b="1" spc="-35" dirty="0">
                <a:solidFill>
                  <a:srgbClr val="FFFFFF"/>
                </a:solidFill>
                <a:latin typeface="Verdana"/>
                <a:cs typeface="Verdana"/>
              </a:rPr>
              <a:t>pp</a:t>
            </a:r>
            <a:r>
              <a:rPr sz="3000" b="1" spc="-204" dirty="0">
                <a:solidFill>
                  <a:srgbClr val="FFFFFF"/>
                </a:solidFill>
                <a:latin typeface="Verdana"/>
                <a:cs typeface="Verdana"/>
              </a:rPr>
              <a:t>r</a:t>
            </a:r>
            <a:r>
              <a:rPr sz="3000" b="1" spc="-100" dirty="0">
                <a:solidFill>
                  <a:srgbClr val="FFFFFF"/>
                </a:solidFill>
                <a:latin typeface="Verdana"/>
                <a:cs typeface="Verdana"/>
              </a:rPr>
              <a:t>o</a:t>
            </a:r>
            <a:r>
              <a:rPr sz="3000" b="1" spc="-160" dirty="0">
                <a:solidFill>
                  <a:srgbClr val="FFFFFF"/>
                </a:solidFill>
                <a:latin typeface="Verdana"/>
                <a:cs typeface="Verdana"/>
              </a:rPr>
              <a:t>a</a:t>
            </a:r>
            <a:r>
              <a:rPr sz="3000" b="1" dirty="0">
                <a:solidFill>
                  <a:srgbClr val="FFFFFF"/>
                </a:solidFill>
                <a:latin typeface="Verdana"/>
                <a:cs typeface="Verdana"/>
              </a:rPr>
              <a:t>c</a:t>
            </a:r>
            <a:r>
              <a:rPr sz="3000" b="1" spc="-65" dirty="0">
                <a:solidFill>
                  <a:srgbClr val="FFFFFF"/>
                </a:solidFill>
                <a:latin typeface="Verdana"/>
                <a:cs typeface="Verdana"/>
              </a:rPr>
              <a:t>h</a:t>
            </a:r>
            <a:endParaRPr sz="3000">
              <a:latin typeface="Verdana"/>
              <a:cs typeface="Verdana"/>
            </a:endParaRPr>
          </a:p>
          <a:p>
            <a:pPr marL="12700" marR="5080" algn="just">
              <a:lnSpc>
                <a:spcPct val="114599"/>
              </a:lnSpc>
              <a:spcBef>
                <a:spcPts val="1085"/>
              </a:spcBef>
            </a:pPr>
            <a:r>
              <a:rPr sz="2400" b="1" spc="170" dirty="0">
                <a:solidFill>
                  <a:srgbClr val="FFFFFF"/>
                </a:solidFill>
                <a:latin typeface="Tahoma"/>
                <a:cs typeface="Tahoma"/>
              </a:rPr>
              <a:t>We </a:t>
            </a:r>
            <a:r>
              <a:rPr sz="2400" b="1" spc="80" dirty="0">
                <a:solidFill>
                  <a:srgbClr val="FFFFFF"/>
                </a:solidFill>
                <a:latin typeface="Tahoma"/>
                <a:cs typeface="Tahoma"/>
              </a:rPr>
              <a:t>put </a:t>
            </a:r>
            <a:r>
              <a:rPr sz="2400" b="1" spc="40" dirty="0">
                <a:solidFill>
                  <a:srgbClr val="FFFFFF"/>
                </a:solidFill>
                <a:latin typeface="Tahoma"/>
                <a:cs typeface="Tahoma"/>
              </a:rPr>
              <a:t>our </a:t>
            </a:r>
            <a:r>
              <a:rPr sz="2400" b="1" spc="30" dirty="0">
                <a:solidFill>
                  <a:srgbClr val="FFFFFF"/>
                </a:solidFill>
                <a:latin typeface="Tahoma"/>
                <a:cs typeface="Tahoma"/>
              </a:rPr>
              <a:t>clients </a:t>
            </a:r>
            <a:r>
              <a:rPr sz="2400" b="1" spc="15" dirty="0">
                <a:solidFill>
                  <a:srgbClr val="FFFFFF"/>
                </a:solidFill>
                <a:latin typeface="Tahoma"/>
                <a:cs typeface="Tahoma"/>
              </a:rPr>
              <a:t>at </a:t>
            </a:r>
            <a:r>
              <a:rPr sz="2400" b="1" spc="60" dirty="0">
                <a:solidFill>
                  <a:srgbClr val="FFFFFF"/>
                </a:solidFill>
                <a:latin typeface="Tahoma"/>
                <a:cs typeface="Tahoma"/>
              </a:rPr>
              <a:t>the </a:t>
            </a:r>
            <a:r>
              <a:rPr sz="2400" b="1" spc="30" dirty="0">
                <a:solidFill>
                  <a:srgbClr val="FFFFFF"/>
                </a:solidFill>
                <a:latin typeface="Tahoma"/>
                <a:cs typeface="Tahoma"/>
              </a:rPr>
              <a:t>heart </a:t>
            </a:r>
            <a:r>
              <a:rPr sz="2400" b="1" spc="10" dirty="0">
                <a:solidFill>
                  <a:srgbClr val="FFFFFF"/>
                </a:solidFill>
                <a:latin typeface="Tahoma"/>
                <a:cs typeface="Tahoma"/>
              </a:rPr>
              <a:t>of </a:t>
            </a:r>
            <a:r>
              <a:rPr sz="2400" b="1" spc="15" dirty="0">
                <a:solidFill>
                  <a:srgbClr val="FFFFFF"/>
                </a:solidFill>
                <a:latin typeface="Tahoma"/>
                <a:cs typeface="Tahoma"/>
              </a:rPr>
              <a:t>every </a:t>
            </a:r>
            <a:r>
              <a:rPr sz="2400" b="1" spc="20" dirty="0">
                <a:solidFill>
                  <a:srgbClr val="FFFFFF"/>
                </a:solidFill>
                <a:latin typeface="Tahoma"/>
                <a:cs typeface="Tahoma"/>
              </a:rPr>
              <a:t> </a:t>
            </a:r>
            <a:r>
              <a:rPr sz="2400" b="1" dirty="0">
                <a:solidFill>
                  <a:srgbClr val="FFFFFF"/>
                </a:solidFill>
                <a:latin typeface="Tahoma"/>
                <a:cs typeface="Tahoma"/>
              </a:rPr>
              <a:t>project,</a:t>
            </a:r>
            <a:r>
              <a:rPr sz="2400" b="1" spc="5" dirty="0">
                <a:solidFill>
                  <a:srgbClr val="FFFFFF"/>
                </a:solidFill>
                <a:latin typeface="Tahoma"/>
                <a:cs typeface="Tahoma"/>
              </a:rPr>
              <a:t> </a:t>
            </a:r>
            <a:r>
              <a:rPr sz="2400" b="1" spc="60" dirty="0">
                <a:solidFill>
                  <a:srgbClr val="FFFFFF"/>
                </a:solidFill>
                <a:latin typeface="Tahoma"/>
                <a:cs typeface="Tahoma"/>
              </a:rPr>
              <a:t>understanding</a:t>
            </a:r>
            <a:r>
              <a:rPr sz="2400" b="1" spc="825" dirty="0">
                <a:solidFill>
                  <a:srgbClr val="FFFFFF"/>
                </a:solidFill>
                <a:latin typeface="Tahoma"/>
                <a:cs typeface="Tahoma"/>
              </a:rPr>
              <a:t> </a:t>
            </a:r>
            <a:r>
              <a:rPr sz="2400" b="1" spc="20" dirty="0">
                <a:solidFill>
                  <a:srgbClr val="FFFFFF"/>
                </a:solidFill>
                <a:latin typeface="Tahoma"/>
                <a:cs typeface="Tahoma"/>
              </a:rPr>
              <a:t>their</a:t>
            </a:r>
            <a:r>
              <a:rPr sz="2400" b="1" spc="25" dirty="0">
                <a:solidFill>
                  <a:srgbClr val="FFFFFF"/>
                </a:solidFill>
                <a:latin typeface="Tahoma"/>
                <a:cs typeface="Tahoma"/>
              </a:rPr>
              <a:t> </a:t>
            </a:r>
            <a:r>
              <a:rPr sz="2400" b="1" spc="75" dirty="0">
                <a:solidFill>
                  <a:srgbClr val="FFFFFF"/>
                </a:solidFill>
                <a:latin typeface="Tahoma"/>
                <a:cs typeface="Tahoma"/>
              </a:rPr>
              <a:t>unique </a:t>
            </a:r>
            <a:r>
              <a:rPr sz="2400" b="1" spc="80" dirty="0">
                <a:solidFill>
                  <a:srgbClr val="FFFFFF"/>
                </a:solidFill>
                <a:latin typeface="Tahoma"/>
                <a:cs typeface="Tahoma"/>
              </a:rPr>
              <a:t> </a:t>
            </a:r>
            <a:r>
              <a:rPr sz="2400" b="1" spc="30" dirty="0">
                <a:solidFill>
                  <a:srgbClr val="FFFFFF"/>
                </a:solidFill>
                <a:latin typeface="Tahoma"/>
                <a:cs typeface="Tahoma"/>
              </a:rPr>
              <a:t>needs,</a:t>
            </a:r>
            <a:r>
              <a:rPr sz="2400" b="1" spc="35" dirty="0">
                <a:solidFill>
                  <a:srgbClr val="FFFFFF"/>
                </a:solidFill>
                <a:latin typeface="Tahoma"/>
                <a:cs typeface="Tahoma"/>
              </a:rPr>
              <a:t> </a:t>
            </a:r>
            <a:r>
              <a:rPr sz="2400" b="1" spc="85" dirty="0">
                <a:solidFill>
                  <a:srgbClr val="FFFFFF"/>
                </a:solidFill>
                <a:latin typeface="Tahoma"/>
                <a:cs typeface="Tahoma"/>
              </a:rPr>
              <a:t>and</a:t>
            </a:r>
            <a:r>
              <a:rPr sz="2400" b="1" spc="90" dirty="0">
                <a:solidFill>
                  <a:srgbClr val="FFFFFF"/>
                </a:solidFill>
                <a:latin typeface="Tahoma"/>
                <a:cs typeface="Tahoma"/>
              </a:rPr>
              <a:t> </a:t>
            </a:r>
            <a:r>
              <a:rPr sz="2400" b="1" spc="35" dirty="0">
                <a:solidFill>
                  <a:srgbClr val="FFFFFF"/>
                </a:solidFill>
                <a:latin typeface="Tahoma"/>
                <a:cs typeface="Tahoma"/>
              </a:rPr>
              <a:t>delivering</a:t>
            </a:r>
            <a:r>
              <a:rPr sz="2400" b="1" spc="40" dirty="0">
                <a:solidFill>
                  <a:srgbClr val="FFFFFF"/>
                </a:solidFill>
                <a:latin typeface="Tahoma"/>
                <a:cs typeface="Tahoma"/>
              </a:rPr>
              <a:t> </a:t>
            </a:r>
            <a:r>
              <a:rPr sz="2400" b="1" spc="25" dirty="0">
                <a:solidFill>
                  <a:srgbClr val="FFFFFF"/>
                </a:solidFill>
                <a:latin typeface="Tahoma"/>
                <a:cs typeface="Tahoma"/>
              </a:rPr>
              <a:t>solutions</a:t>
            </a:r>
            <a:r>
              <a:rPr sz="2400" b="1" spc="30" dirty="0">
                <a:solidFill>
                  <a:srgbClr val="FFFFFF"/>
                </a:solidFill>
                <a:latin typeface="Tahoma"/>
                <a:cs typeface="Tahoma"/>
              </a:rPr>
              <a:t> </a:t>
            </a:r>
            <a:r>
              <a:rPr sz="2400" b="1" spc="35" dirty="0">
                <a:solidFill>
                  <a:srgbClr val="FFFFFF"/>
                </a:solidFill>
                <a:latin typeface="Tahoma"/>
                <a:cs typeface="Tahoma"/>
              </a:rPr>
              <a:t>that </a:t>
            </a:r>
            <a:r>
              <a:rPr sz="2400" b="1" spc="40" dirty="0">
                <a:solidFill>
                  <a:srgbClr val="FFFFFF"/>
                </a:solidFill>
                <a:latin typeface="Tahoma"/>
                <a:cs typeface="Tahoma"/>
              </a:rPr>
              <a:t> </a:t>
            </a:r>
            <a:r>
              <a:rPr sz="2400" b="1" spc="60" dirty="0">
                <a:solidFill>
                  <a:srgbClr val="FFFFFF"/>
                </a:solidFill>
                <a:latin typeface="Tahoma"/>
                <a:cs typeface="Tahoma"/>
              </a:rPr>
              <a:t>exceed</a:t>
            </a:r>
            <a:r>
              <a:rPr sz="2400" b="1" spc="-50" dirty="0">
                <a:solidFill>
                  <a:srgbClr val="FFFFFF"/>
                </a:solidFill>
                <a:latin typeface="Tahoma"/>
                <a:cs typeface="Tahoma"/>
              </a:rPr>
              <a:t> </a:t>
            </a:r>
            <a:r>
              <a:rPr sz="2400" b="1" spc="20" dirty="0">
                <a:solidFill>
                  <a:srgbClr val="FFFFFF"/>
                </a:solidFill>
                <a:latin typeface="Tahoma"/>
                <a:cs typeface="Tahoma"/>
              </a:rPr>
              <a:t>expectations.</a:t>
            </a:r>
            <a:endParaRPr sz="2400">
              <a:latin typeface="Tahoma"/>
              <a:cs typeface="Tahoma"/>
            </a:endParaRPr>
          </a:p>
        </p:txBody>
      </p:sp>
      <p:sp>
        <p:nvSpPr>
          <p:cNvPr id="32" name="object 32"/>
          <p:cNvSpPr txBox="1"/>
          <p:nvPr/>
        </p:nvSpPr>
        <p:spPr>
          <a:xfrm>
            <a:off x="10617184" y="6393219"/>
            <a:ext cx="6379845" cy="2530475"/>
          </a:xfrm>
          <a:prstGeom prst="rect">
            <a:avLst/>
          </a:prstGeom>
        </p:spPr>
        <p:txBody>
          <a:bodyPr vert="horz" wrap="square" lIns="0" tIns="248285" rIns="0" bIns="0" rtlCol="0">
            <a:spAutoFit/>
          </a:bodyPr>
          <a:lstStyle/>
          <a:p>
            <a:pPr marL="12700">
              <a:lnSpc>
                <a:spcPct val="100000"/>
              </a:lnSpc>
              <a:spcBef>
                <a:spcPts val="1955"/>
              </a:spcBef>
            </a:pPr>
            <a:r>
              <a:rPr sz="3000" b="1" spc="-130" dirty="0">
                <a:solidFill>
                  <a:srgbClr val="FFFFFF"/>
                </a:solidFill>
                <a:latin typeface="Verdana"/>
                <a:cs typeface="Verdana"/>
              </a:rPr>
              <a:t>Collaboration:</a:t>
            </a:r>
            <a:endParaRPr sz="3000">
              <a:latin typeface="Verdana"/>
              <a:cs typeface="Verdana"/>
            </a:endParaRPr>
          </a:p>
          <a:p>
            <a:pPr marL="12700" marR="5080" algn="just">
              <a:lnSpc>
                <a:spcPct val="114599"/>
              </a:lnSpc>
              <a:spcBef>
                <a:spcPts val="1065"/>
              </a:spcBef>
            </a:pPr>
            <a:r>
              <a:rPr sz="2400" b="1" spc="170" dirty="0">
                <a:solidFill>
                  <a:srgbClr val="FFFFFF"/>
                </a:solidFill>
                <a:latin typeface="Tahoma"/>
                <a:cs typeface="Tahoma"/>
              </a:rPr>
              <a:t>We</a:t>
            </a:r>
            <a:r>
              <a:rPr sz="2400" b="1" spc="175" dirty="0">
                <a:solidFill>
                  <a:srgbClr val="FFFFFF"/>
                </a:solidFill>
                <a:latin typeface="Tahoma"/>
                <a:cs typeface="Tahoma"/>
              </a:rPr>
              <a:t> </a:t>
            </a:r>
            <a:r>
              <a:rPr sz="2400" b="1" spc="30" dirty="0">
                <a:solidFill>
                  <a:srgbClr val="FFFFFF"/>
                </a:solidFill>
                <a:latin typeface="Tahoma"/>
                <a:cs typeface="Tahoma"/>
              </a:rPr>
              <a:t>believe</a:t>
            </a:r>
            <a:r>
              <a:rPr sz="2400" b="1" spc="35" dirty="0">
                <a:solidFill>
                  <a:srgbClr val="FFFFFF"/>
                </a:solidFill>
                <a:latin typeface="Tahoma"/>
                <a:cs typeface="Tahoma"/>
              </a:rPr>
              <a:t> in</a:t>
            </a:r>
            <a:r>
              <a:rPr sz="2400" b="1" spc="40" dirty="0">
                <a:solidFill>
                  <a:srgbClr val="FFFFFF"/>
                </a:solidFill>
                <a:latin typeface="Tahoma"/>
                <a:cs typeface="Tahoma"/>
              </a:rPr>
              <a:t> </a:t>
            </a:r>
            <a:r>
              <a:rPr sz="2400" b="1" spc="60" dirty="0">
                <a:solidFill>
                  <a:srgbClr val="FFFFFF"/>
                </a:solidFill>
                <a:latin typeface="Tahoma"/>
                <a:cs typeface="Tahoma"/>
              </a:rPr>
              <a:t>teamwork</a:t>
            </a:r>
            <a:r>
              <a:rPr sz="2400" b="1" spc="65" dirty="0">
                <a:solidFill>
                  <a:srgbClr val="FFFFFF"/>
                </a:solidFill>
                <a:latin typeface="Tahoma"/>
                <a:cs typeface="Tahoma"/>
              </a:rPr>
              <a:t> </a:t>
            </a:r>
            <a:r>
              <a:rPr sz="2400" b="1" spc="85" dirty="0">
                <a:solidFill>
                  <a:srgbClr val="FFFFFF"/>
                </a:solidFill>
                <a:latin typeface="Tahoma"/>
                <a:cs typeface="Tahoma"/>
              </a:rPr>
              <a:t>and </a:t>
            </a:r>
            <a:r>
              <a:rPr sz="2400" b="1" spc="90" dirty="0">
                <a:solidFill>
                  <a:srgbClr val="FFFFFF"/>
                </a:solidFill>
                <a:latin typeface="Tahoma"/>
                <a:cs typeface="Tahoma"/>
              </a:rPr>
              <a:t> </a:t>
            </a:r>
            <a:r>
              <a:rPr sz="2400" b="1" spc="15" dirty="0">
                <a:solidFill>
                  <a:srgbClr val="FFFFFF"/>
                </a:solidFill>
                <a:latin typeface="Tahoma"/>
                <a:cs typeface="Tahoma"/>
              </a:rPr>
              <a:t>collaboration, </a:t>
            </a:r>
            <a:r>
              <a:rPr sz="2400" b="1" spc="75" dirty="0">
                <a:solidFill>
                  <a:srgbClr val="FFFFFF"/>
                </a:solidFill>
                <a:latin typeface="Tahoma"/>
                <a:cs typeface="Tahoma"/>
              </a:rPr>
              <a:t>both </a:t>
            </a:r>
            <a:r>
              <a:rPr sz="2400" b="1" spc="15" dirty="0">
                <a:solidFill>
                  <a:srgbClr val="FFFFFF"/>
                </a:solidFill>
                <a:latin typeface="Tahoma"/>
                <a:cs typeface="Tahoma"/>
              </a:rPr>
              <a:t>internally </a:t>
            </a:r>
            <a:r>
              <a:rPr sz="2400" b="1" spc="85" dirty="0">
                <a:solidFill>
                  <a:srgbClr val="FFFFFF"/>
                </a:solidFill>
                <a:latin typeface="Tahoma"/>
                <a:cs typeface="Tahoma"/>
              </a:rPr>
              <a:t>and </a:t>
            </a:r>
            <a:r>
              <a:rPr sz="2400" b="1" spc="35" dirty="0">
                <a:solidFill>
                  <a:srgbClr val="FFFFFF"/>
                </a:solidFill>
                <a:latin typeface="Tahoma"/>
                <a:cs typeface="Tahoma"/>
              </a:rPr>
              <a:t>with </a:t>
            </a:r>
            <a:r>
              <a:rPr sz="2400" b="1" spc="40" dirty="0">
                <a:solidFill>
                  <a:srgbClr val="FFFFFF"/>
                </a:solidFill>
                <a:latin typeface="Tahoma"/>
                <a:cs typeface="Tahoma"/>
              </a:rPr>
              <a:t> </a:t>
            </a:r>
            <a:r>
              <a:rPr sz="2400" b="1" spc="5" dirty="0">
                <a:solidFill>
                  <a:srgbClr val="FFFFFF"/>
                </a:solidFill>
                <a:latin typeface="Tahoma"/>
                <a:cs typeface="Tahoma"/>
              </a:rPr>
              <a:t>clients,</a:t>
            </a:r>
            <a:r>
              <a:rPr sz="2400" b="1" spc="10" dirty="0">
                <a:solidFill>
                  <a:srgbClr val="FFFFFF"/>
                </a:solidFill>
                <a:latin typeface="Tahoma"/>
                <a:cs typeface="Tahoma"/>
              </a:rPr>
              <a:t> </a:t>
            </a:r>
            <a:r>
              <a:rPr sz="2400" b="1" spc="40" dirty="0">
                <a:solidFill>
                  <a:srgbClr val="FFFFFF"/>
                </a:solidFill>
                <a:latin typeface="Tahoma"/>
                <a:cs typeface="Tahoma"/>
              </a:rPr>
              <a:t>to</a:t>
            </a:r>
            <a:r>
              <a:rPr sz="2400" b="1" spc="45" dirty="0">
                <a:solidFill>
                  <a:srgbClr val="FFFFFF"/>
                </a:solidFill>
                <a:latin typeface="Tahoma"/>
                <a:cs typeface="Tahoma"/>
              </a:rPr>
              <a:t> achieve</a:t>
            </a:r>
            <a:r>
              <a:rPr sz="2400" b="1" spc="50" dirty="0">
                <a:solidFill>
                  <a:srgbClr val="FFFFFF"/>
                </a:solidFill>
                <a:latin typeface="Tahoma"/>
                <a:cs typeface="Tahoma"/>
              </a:rPr>
              <a:t> </a:t>
            </a:r>
            <a:r>
              <a:rPr sz="2400" b="1" spc="45" dirty="0">
                <a:solidFill>
                  <a:srgbClr val="FFFFFF"/>
                </a:solidFill>
                <a:latin typeface="Tahoma"/>
                <a:cs typeface="Tahoma"/>
              </a:rPr>
              <a:t>shared</a:t>
            </a:r>
            <a:r>
              <a:rPr sz="2400" b="1" spc="50" dirty="0">
                <a:solidFill>
                  <a:srgbClr val="FFFFFF"/>
                </a:solidFill>
                <a:latin typeface="Tahoma"/>
                <a:cs typeface="Tahoma"/>
              </a:rPr>
              <a:t> </a:t>
            </a:r>
            <a:r>
              <a:rPr sz="2400" b="1" spc="35" dirty="0">
                <a:solidFill>
                  <a:srgbClr val="FFFFFF"/>
                </a:solidFill>
                <a:latin typeface="Tahoma"/>
                <a:cs typeface="Tahoma"/>
              </a:rPr>
              <a:t>goals</a:t>
            </a:r>
            <a:r>
              <a:rPr sz="2400" b="1" spc="40" dirty="0">
                <a:solidFill>
                  <a:srgbClr val="FFFFFF"/>
                </a:solidFill>
                <a:latin typeface="Tahoma"/>
                <a:cs typeface="Tahoma"/>
              </a:rPr>
              <a:t> </a:t>
            </a:r>
            <a:r>
              <a:rPr sz="2400" b="1" spc="85" dirty="0">
                <a:solidFill>
                  <a:srgbClr val="FFFFFF"/>
                </a:solidFill>
                <a:latin typeface="Tahoma"/>
                <a:cs typeface="Tahoma"/>
              </a:rPr>
              <a:t>and </a:t>
            </a:r>
            <a:r>
              <a:rPr sz="2400" b="1" spc="90" dirty="0">
                <a:solidFill>
                  <a:srgbClr val="FFFFFF"/>
                </a:solidFill>
                <a:latin typeface="Tahoma"/>
                <a:cs typeface="Tahoma"/>
              </a:rPr>
              <a:t> </a:t>
            </a:r>
            <a:r>
              <a:rPr sz="2400" b="1" spc="20" dirty="0">
                <a:solidFill>
                  <a:srgbClr val="FFFFFF"/>
                </a:solidFill>
                <a:latin typeface="Tahoma"/>
                <a:cs typeface="Tahoma"/>
              </a:rPr>
              <a:t>drive</a:t>
            </a:r>
            <a:r>
              <a:rPr sz="2400" b="1" spc="-50" dirty="0">
                <a:solidFill>
                  <a:srgbClr val="FFFFFF"/>
                </a:solidFill>
                <a:latin typeface="Tahoma"/>
                <a:cs typeface="Tahoma"/>
              </a:rPr>
              <a:t> </a:t>
            </a:r>
            <a:r>
              <a:rPr sz="2400" b="1" spc="65" dirty="0">
                <a:solidFill>
                  <a:srgbClr val="FFFFFF"/>
                </a:solidFill>
                <a:latin typeface="Tahoma"/>
                <a:cs typeface="Tahoma"/>
              </a:rPr>
              <a:t>meaningful</a:t>
            </a:r>
            <a:r>
              <a:rPr sz="2400" b="1" spc="-45" dirty="0">
                <a:solidFill>
                  <a:srgbClr val="FFFFFF"/>
                </a:solidFill>
                <a:latin typeface="Tahoma"/>
                <a:cs typeface="Tahoma"/>
              </a:rPr>
              <a:t> </a:t>
            </a:r>
            <a:r>
              <a:rPr sz="2400" b="1" spc="-10" dirty="0">
                <a:solidFill>
                  <a:srgbClr val="FFFFFF"/>
                </a:solidFill>
                <a:latin typeface="Tahoma"/>
                <a:cs typeface="Tahoma"/>
              </a:rPr>
              <a:t>results.</a:t>
            </a:r>
            <a:endParaRPr sz="24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700" y="2743173"/>
            <a:ext cx="16232505" cy="7544434"/>
            <a:chOff x="1028700" y="2743173"/>
            <a:chExt cx="16232505" cy="7544434"/>
          </a:xfrm>
        </p:grpSpPr>
        <p:sp>
          <p:nvSpPr>
            <p:cNvPr id="3" name="object 3"/>
            <p:cNvSpPr/>
            <p:nvPr/>
          </p:nvSpPr>
          <p:spPr>
            <a:xfrm>
              <a:off x="10149786" y="2743173"/>
              <a:ext cx="7105650" cy="6515100"/>
            </a:xfrm>
            <a:custGeom>
              <a:avLst/>
              <a:gdLst/>
              <a:ahLst/>
              <a:cxnLst/>
              <a:rect l="l" t="t" r="r" b="b"/>
              <a:pathLst>
                <a:path w="7105650" h="6515100">
                  <a:moveTo>
                    <a:pt x="7105649" y="6515099"/>
                  </a:moveTo>
                  <a:lnTo>
                    <a:pt x="0" y="6515099"/>
                  </a:lnTo>
                  <a:lnTo>
                    <a:pt x="0" y="0"/>
                  </a:lnTo>
                  <a:lnTo>
                    <a:pt x="7105649" y="0"/>
                  </a:lnTo>
                  <a:lnTo>
                    <a:pt x="7105649" y="6515099"/>
                  </a:lnTo>
                  <a:close/>
                </a:path>
              </a:pathLst>
            </a:custGeom>
            <a:solidFill>
              <a:srgbClr val="253F6A"/>
            </a:solidFill>
          </p:spPr>
          <p:txBody>
            <a:bodyPr wrap="square" lIns="0" tIns="0" rIns="0" bIns="0" rtlCol="0"/>
            <a:lstStyle/>
            <a:p>
              <a:endParaRPr/>
            </a:p>
          </p:txBody>
        </p:sp>
        <p:pic>
          <p:nvPicPr>
            <p:cNvPr id="4" name="object 4"/>
            <p:cNvPicPr/>
            <p:nvPr/>
          </p:nvPicPr>
          <p:blipFill>
            <a:blip r:embed="rId2" cstate="print"/>
            <a:stretch>
              <a:fillRect/>
            </a:stretch>
          </p:blipFill>
          <p:spPr>
            <a:xfrm>
              <a:off x="1028700" y="2743173"/>
              <a:ext cx="9248774" cy="6515099"/>
            </a:xfrm>
            <a:prstGeom prst="rect">
              <a:avLst/>
            </a:prstGeom>
          </p:spPr>
        </p:pic>
        <p:sp>
          <p:nvSpPr>
            <p:cNvPr id="5" name="object 5"/>
            <p:cNvSpPr/>
            <p:nvPr/>
          </p:nvSpPr>
          <p:spPr>
            <a:xfrm>
              <a:off x="15803739" y="9088177"/>
              <a:ext cx="1457325" cy="1198880"/>
            </a:xfrm>
            <a:custGeom>
              <a:avLst/>
              <a:gdLst/>
              <a:ahLst/>
              <a:cxnLst/>
              <a:rect l="l" t="t" r="r" b="b"/>
              <a:pathLst>
                <a:path w="1457325" h="1198879">
                  <a:moveTo>
                    <a:pt x="0" y="0"/>
                  </a:moveTo>
                  <a:lnTo>
                    <a:pt x="1457324" y="0"/>
                  </a:lnTo>
                  <a:lnTo>
                    <a:pt x="1457324" y="1198822"/>
                  </a:lnTo>
                  <a:lnTo>
                    <a:pt x="0" y="1198822"/>
                  </a:lnTo>
                  <a:lnTo>
                    <a:pt x="0" y="0"/>
                  </a:lnTo>
                  <a:close/>
                </a:path>
              </a:pathLst>
            </a:custGeom>
            <a:solidFill>
              <a:srgbClr val="253F6A"/>
            </a:solidFill>
          </p:spPr>
          <p:txBody>
            <a:bodyPr wrap="square" lIns="0" tIns="0" rIns="0" bIns="0" rtlCol="0"/>
            <a:lstStyle/>
            <a:p>
              <a:endParaRPr/>
            </a:p>
          </p:txBody>
        </p:sp>
        <p:pic>
          <p:nvPicPr>
            <p:cNvPr id="6" name="object 6"/>
            <p:cNvPicPr/>
            <p:nvPr/>
          </p:nvPicPr>
          <p:blipFill>
            <a:blip r:embed="rId3" cstate="print"/>
            <a:stretch>
              <a:fillRect/>
            </a:stretch>
          </p:blipFill>
          <p:spPr>
            <a:xfrm>
              <a:off x="11324097" y="4026991"/>
              <a:ext cx="114299" cy="114299"/>
            </a:xfrm>
            <a:prstGeom prst="rect">
              <a:avLst/>
            </a:prstGeom>
          </p:spPr>
        </p:pic>
        <p:pic>
          <p:nvPicPr>
            <p:cNvPr id="7" name="object 7"/>
            <p:cNvPicPr/>
            <p:nvPr/>
          </p:nvPicPr>
          <p:blipFill>
            <a:blip r:embed="rId4" cstate="print"/>
            <a:stretch>
              <a:fillRect/>
            </a:stretch>
          </p:blipFill>
          <p:spPr>
            <a:xfrm>
              <a:off x="11180063" y="3816095"/>
              <a:ext cx="2983991" cy="536447"/>
            </a:xfrm>
            <a:prstGeom prst="rect">
              <a:avLst/>
            </a:prstGeom>
          </p:spPr>
        </p:pic>
        <p:pic>
          <p:nvPicPr>
            <p:cNvPr id="8" name="object 8"/>
            <p:cNvPicPr/>
            <p:nvPr/>
          </p:nvPicPr>
          <p:blipFill>
            <a:blip r:embed="rId3" cstate="print"/>
            <a:stretch>
              <a:fillRect/>
            </a:stretch>
          </p:blipFill>
          <p:spPr>
            <a:xfrm>
              <a:off x="11324097" y="4993531"/>
              <a:ext cx="114299" cy="114299"/>
            </a:xfrm>
            <a:prstGeom prst="rect">
              <a:avLst/>
            </a:prstGeom>
          </p:spPr>
        </p:pic>
        <p:pic>
          <p:nvPicPr>
            <p:cNvPr id="9" name="object 9"/>
            <p:cNvPicPr/>
            <p:nvPr/>
          </p:nvPicPr>
          <p:blipFill>
            <a:blip r:embed="rId5" cstate="print"/>
            <a:stretch>
              <a:fillRect/>
            </a:stretch>
          </p:blipFill>
          <p:spPr>
            <a:xfrm>
              <a:off x="11180063" y="4782311"/>
              <a:ext cx="5462015" cy="536447"/>
            </a:xfrm>
            <a:prstGeom prst="rect">
              <a:avLst/>
            </a:prstGeom>
          </p:spPr>
        </p:pic>
        <p:pic>
          <p:nvPicPr>
            <p:cNvPr id="10" name="object 10"/>
            <p:cNvPicPr/>
            <p:nvPr/>
          </p:nvPicPr>
          <p:blipFill>
            <a:blip r:embed="rId3" cstate="print"/>
            <a:stretch>
              <a:fillRect/>
            </a:stretch>
          </p:blipFill>
          <p:spPr>
            <a:xfrm>
              <a:off x="11324097" y="5955431"/>
              <a:ext cx="114299" cy="114299"/>
            </a:xfrm>
            <a:prstGeom prst="rect">
              <a:avLst/>
            </a:prstGeom>
          </p:spPr>
        </p:pic>
        <p:pic>
          <p:nvPicPr>
            <p:cNvPr id="11" name="object 11"/>
            <p:cNvPicPr/>
            <p:nvPr/>
          </p:nvPicPr>
          <p:blipFill>
            <a:blip r:embed="rId6" cstate="print"/>
            <a:stretch>
              <a:fillRect/>
            </a:stretch>
          </p:blipFill>
          <p:spPr>
            <a:xfrm>
              <a:off x="11180063" y="5745479"/>
              <a:ext cx="4337303" cy="536447"/>
            </a:xfrm>
            <a:prstGeom prst="rect">
              <a:avLst/>
            </a:prstGeom>
          </p:spPr>
        </p:pic>
        <p:pic>
          <p:nvPicPr>
            <p:cNvPr id="12" name="object 12"/>
            <p:cNvPicPr/>
            <p:nvPr/>
          </p:nvPicPr>
          <p:blipFill>
            <a:blip r:embed="rId3" cstate="print"/>
            <a:stretch>
              <a:fillRect/>
            </a:stretch>
          </p:blipFill>
          <p:spPr>
            <a:xfrm>
              <a:off x="11324097" y="6917325"/>
              <a:ext cx="114299" cy="114299"/>
            </a:xfrm>
            <a:prstGeom prst="rect">
              <a:avLst/>
            </a:prstGeom>
          </p:spPr>
        </p:pic>
        <p:pic>
          <p:nvPicPr>
            <p:cNvPr id="13" name="object 13"/>
            <p:cNvPicPr/>
            <p:nvPr/>
          </p:nvPicPr>
          <p:blipFill>
            <a:blip r:embed="rId7" cstate="print"/>
            <a:stretch>
              <a:fillRect/>
            </a:stretch>
          </p:blipFill>
          <p:spPr>
            <a:xfrm>
              <a:off x="11180063" y="6705599"/>
              <a:ext cx="5233415" cy="536447"/>
            </a:xfrm>
            <a:prstGeom prst="rect">
              <a:avLst/>
            </a:prstGeom>
          </p:spPr>
        </p:pic>
        <p:pic>
          <p:nvPicPr>
            <p:cNvPr id="14" name="object 14"/>
            <p:cNvPicPr/>
            <p:nvPr/>
          </p:nvPicPr>
          <p:blipFill>
            <a:blip r:embed="rId3" cstate="print"/>
            <a:stretch>
              <a:fillRect/>
            </a:stretch>
          </p:blipFill>
          <p:spPr>
            <a:xfrm>
              <a:off x="11324097" y="7879225"/>
              <a:ext cx="114299" cy="114299"/>
            </a:xfrm>
            <a:prstGeom prst="rect">
              <a:avLst/>
            </a:prstGeom>
          </p:spPr>
        </p:pic>
        <p:pic>
          <p:nvPicPr>
            <p:cNvPr id="15" name="object 15"/>
            <p:cNvPicPr/>
            <p:nvPr/>
          </p:nvPicPr>
          <p:blipFill>
            <a:blip r:embed="rId8" cstate="print"/>
            <a:stretch>
              <a:fillRect/>
            </a:stretch>
          </p:blipFill>
          <p:spPr>
            <a:xfrm>
              <a:off x="11180063" y="7668767"/>
              <a:ext cx="2279903" cy="536447"/>
            </a:xfrm>
            <a:prstGeom prst="rect">
              <a:avLst/>
            </a:prstGeom>
          </p:spPr>
        </p:pic>
      </p:grpSp>
      <p:sp>
        <p:nvSpPr>
          <p:cNvPr id="16" name="object 16"/>
          <p:cNvSpPr txBox="1">
            <a:spLocks noGrp="1"/>
          </p:cNvSpPr>
          <p:nvPr>
            <p:ph type="title"/>
          </p:nvPr>
        </p:nvSpPr>
        <p:spPr>
          <a:xfrm>
            <a:off x="6646948" y="803580"/>
            <a:ext cx="4994275" cy="1092200"/>
          </a:xfrm>
          <a:prstGeom prst="rect">
            <a:avLst/>
          </a:prstGeom>
        </p:spPr>
        <p:txBody>
          <a:bodyPr vert="horz" wrap="square" lIns="0" tIns="12700" rIns="0" bIns="0" rtlCol="0">
            <a:spAutoFit/>
          </a:bodyPr>
          <a:lstStyle/>
          <a:p>
            <a:pPr marL="12700">
              <a:lnSpc>
                <a:spcPct val="100000"/>
              </a:lnSpc>
              <a:spcBef>
                <a:spcPts val="100"/>
              </a:spcBef>
            </a:pPr>
            <a:r>
              <a:rPr spc="130" dirty="0">
                <a:solidFill>
                  <a:srgbClr val="253F6A"/>
                </a:solidFill>
                <a:latin typeface="Tahoma"/>
                <a:cs typeface="Tahoma"/>
              </a:rPr>
              <a:t>SERVICES: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7696199" cy="10286999"/>
          </a:xfrm>
          <a:prstGeom prst="rect">
            <a:avLst/>
          </a:prstGeom>
        </p:spPr>
      </p:pic>
      <p:sp>
        <p:nvSpPr>
          <p:cNvPr id="3" name="object 3"/>
          <p:cNvSpPr/>
          <p:nvPr/>
        </p:nvSpPr>
        <p:spPr>
          <a:xfrm>
            <a:off x="9144000" y="3826430"/>
            <a:ext cx="7953375" cy="76200"/>
          </a:xfrm>
          <a:custGeom>
            <a:avLst/>
            <a:gdLst/>
            <a:ahLst/>
            <a:cxnLst/>
            <a:rect l="l" t="t" r="r" b="b"/>
            <a:pathLst>
              <a:path w="7953375" h="76200">
                <a:moveTo>
                  <a:pt x="7953374" y="76199"/>
                </a:moveTo>
                <a:lnTo>
                  <a:pt x="0" y="76199"/>
                </a:lnTo>
                <a:lnTo>
                  <a:pt x="0" y="0"/>
                </a:lnTo>
                <a:lnTo>
                  <a:pt x="7953374" y="0"/>
                </a:lnTo>
                <a:lnTo>
                  <a:pt x="7953374" y="76199"/>
                </a:lnTo>
                <a:close/>
              </a:path>
            </a:pathLst>
          </a:custGeom>
          <a:solidFill>
            <a:srgbClr val="253F6A"/>
          </a:solidFill>
        </p:spPr>
        <p:txBody>
          <a:bodyPr wrap="square" lIns="0" tIns="0" rIns="0" bIns="0" rtlCol="0"/>
          <a:lstStyle/>
          <a:p>
            <a:endParaRPr/>
          </a:p>
        </p:txBody>
      </p:sp>
      <p:sp>
        <p:nvSpPr>
          <p:cNvPr id="4" name="object 4"/>
          <p:cNvSpPr txBox="1">
            <a:spLocks noGrp="1"/>
          </p:cNvSpPr>
          <p:nvPr>
            <p:ph type="title"/>
          </p:nvPr>
        </p:nvSpPr>
        <p:spPr>
          <a:xfrm>
            <a:off x="10035906" y="948825"/>
            <a:ext cx="6170295" cy="2206625"/>
          </a:xfrm>
          <a:prstGeom prst="rect">
            <a:avLst/>
          </a:prstGeom>
        </p:spPr>
        <p:txBody>
          <a:bodyPr vert="horz" wrap="square" lIns="0" tIns="128905" rIns="0" bIns="0" rtlCol="0">
            <a:spAutoFit/>
          </a:bodyPr>
          <a:lstStyle/>
          <a:p>
            <a:pPr marL="12700" marR="5080" indent="738505">
              <a:lnSpc>
                <a:spcPts val="8180"/>
              </a:lnSpc>
              <a:spcBef>
                <a:spcPts val="1015"/>
              </a:spcBef>
            </a:pPr>
            <a:r>
              <a:rPr sz="7500" i="1" spc="-830" dirty="0">
                <a:solidFill>
                  <a:srgbClr val="253F6A"/>
                </a:solidFill>
                <a:latin typeface="Verdana"/>
                <a:cs typeface="Verdana"/>
              </a:rPr>
              <a:t>BUSINESS </a:t>
            </a:r>
            <a:r>
              <a:rPr sz="7500" i="1" spc="-825" dirty="0">
                <a:solidFill>
                  <a:srgbClr val="253F6A"/>
                </a:solidFill>
                <a:latin typeface="Verdana"/>
                <a:cs typeface="Verdana"/>
              </a:rPr>
              <a:t> </a:t>
            </a:r>
            <a:r>
              <a:rPr sz="7500" i="1" spc="-340" dirty="0">
                <a:solidFill>
                  <a:srgbClr val="253F6A"/>
                </a:solidFill>
                <a:latin typeface="Verdana"/>
                <a:cs typeface="Verdana"/>
              </a:rPr>
              <a:t>C</a:t>
            </a:r>
            <a:r>
              <a:rPr sz="7500" i="1" spc="-480" dirty="0">
                <a:solidFill>
                  <a:srgbClr val="253F6A"/>
                </a:solidFill>
                <a:latin typeface="Verdana"/>
                <a:cs typeface="Verdana"/>
              </a:rPr>
              <a:t>O</a:t>
            </a:r>
            <a:r>
              <a:rPr sz="7500" i="1" spc="-755" dirty="0">
                <a:solidFill>
                  <a:srgbClr val="253F6A"/>
                </a:solidFill>
                <a:latin typeface="Verdana"/>
                <a:cs typeface="Verdana"/>
              </a:rPr>
              <a:t>N</a:t>
            </a:r>
            <a:r>
              <a:rPr sz="7500" i="1" spc="-925" dirty="0">
                <a:solidFill>
                  <a:srgbClr val="253F6A"/>
                </a:solidFill>
                <a:latin typeface="Verdana"/>
                <a:cs typeface="Verdana"/>
              </a:rPr>
              <a:t>S</a:t>
            </a:r>
            <a:r>
              <a:rPr sz="7500" i="1" spc="-645" dirty="0">
                <a:solidFill>
                  <a:srgbClr val="253F6A"/>
                </a:solidFill>
                <a:latin typeface="Verdana"/>
                <a:cs typeface="Verdana"/>
              </a:rPr>
              <a:t>U</a:t>
            </a:r>
            <a:r>
              <a:rPr sz="7500" i="1" spc="-650" dirty="0">
                <a:solidFill>
                  <a:srgbClr val="253F6A"/>
                </a:solidFill>
                <a:latin typeface="Verdana"/>
                <a:cs typeface="Verdana"/>
              </a:rPr>
              <a:t>L</a:t>
            </a:r>
            <a:r>
              <a:rPr sz="7500" i="1" spc="-795" dirty="0">
                <a:solidFill>
                  <a:srgbClr val="253F6A"/>
                </a:solidFill>
                <a:latin typeface="Verdana"/>
                <a:cs typeface="Verdana"/>
              </a:rPr>
              <a:t>T</a:t>
            </a:r>
            <a:r>
              <a:rPr sz="7500" i="1" spc="-2000" dirty="0">
                <a:solidFill>
                  <a:srgbClr val="253F6A"/>
                </a:solidFill>
                <a:latin typeface="Verdana"/>
                <a:cs typeface="Verdana"/>
              </a:rPr>
              <a:t>I</a:t>
            </a:r>
            <a:r>
              <a:rPr sz="7500" i="1" spc="-755" dirty="0">
                <a:solidFill>
                  <a:srgbClr val="253F6A"/>
                </a:solidFill>
                <a:latin typeface="Verdana"/>
                <a:cs typeface="Verdana"/>
              </a:rPr>
              <a:t>N</a:t>
            </a:r>
            <a:r>
              <a:rPr sz="7500" i="1" spc="-310" dirty="0">
                <a:solidFill>
                  <a:srgbClr val="253F6A"/>
                </a:solidFill>
                <a:latin typeface="Verdana"/>
                <a:cs typeface="Verdana"/>
              </a:rPr>
              <a:t>G</a:t>
            </a:r>
            <a:endParaRPr sz="7500">
              <a:latin typeface="Verdana"/>
              <a:cs typeface="Verdana"/>
            </a:endParaRPr>
          </a:p>
        </p:txBody>
      </p:sp>
      <p:sp>
        <p:nvSpPr>
          <p:cNvPr id="5" name="object 5"/>
          <p:cNvSpPr txBox="1"/>
          <p:nvPr/>
        </p:nvSpPr>
        <p:spPr>
          <a:xfrm>
            <a:off x="9131300" y="4519437"/>
            <a:ext cx="7979409" cy="4697730"/>
          </a:xfrm>
          <a:prstGeom prst="rect">
            <a:avLst/>
          </a:prstGeom>
        </p:spPr>
        <p:txBody>
          <a:bodyPr vert="horz" wrap="square" lIns="0" tIns="12700" rIns="0" bIns="0" rtlCol="0">
            <a:spAutoFit/>
          </a:bodyPr>
          <a:lstStyle/>
          <a:p>
            <a:pPr marL="2226945" marR="105410" indent="-2113915">
              <a:lnSpc>
                <a:spcPct val="114599"/>
              </a:lnSpc>
              <a:spcBef>
                <a:spcPts val="100"/>
              </a:spcBef>
            </a:pPr>
            <a:r>
              <a:rPr sz="2400" b="1" spc="10" dirty="0">
                <a:solidFill>
                  <a:srgbClr val="253F6A"/>
                </a:solidFill>
                <a:latin typeface="Tahoma"/>
                <a:cs typeface="Tahoma"/>
              </a:rPr>
              <a:t>“Sailing</a:t>
            </a:r>
            <a:r>
              <a:rPr sz="2400" b="1" spc="-45" dirty="0">
                <a:solidFill>
                  <a:srgbClr val="253F6A"/>
                </a:solidFill>
                <a:latin typeface="Tahoma"/>
                <a:cs typeface="Tahoma"/>
              </a:rPr>
              <a:t> </a:t>
            </a:r>
            <a:r>
              <a:rPr sz="2400" b="1" spc="65" dirty="0">
                <a:solidFill>
                  <a:srgbClr val="253F6A"/>
                </a:solidFill>
                <a:latin typeface="Tahoma"/>
                <a:cs typeface="Tahoma"/>
              </a:rPr>
              <a:t>the</a:t>
            </a:r>
            <a:r>
              <a:rPr sz="2400" b="1" spc="-45" dirty="0">
                <a:solidFill>
                  <a:srgbClr val="253F6A"/>
                </a:solidFill>
                <a:latin typeface="Tahoma"/>
                <a:cs typeface="Tahoma"/>
              </a:rPr>
              <a:t> </a:t>
            </a:r>
            <a:r>
              <a:rPr sz="2400" b="1" spc="45" dirty="0">
                <a:solidFill>
                  <a:srgbClr val="253F6A"/>
                </a:solidFill>
                <a:latin typeface="Tahoma"/>
                <a:cs typeface="Tahoma"/>
              </a:rPr>
              <a:t>business</a:t>
            </a:r>
            <a:r>
              <a:rPr sz="2400" b="1" spc="-40" dirty="0">
                <a:solidFill>
                  <a:srgbClr val="253F6A"/>
                </a:solidFill>
                <a:latin typeface="Tahoma"/>
                <a:cs typeface="Tahoma"/>
              </a:rPr>
              <a:t> </a:t>
            </a:r>
            <a:r>
              <a:rPr sz="2400" b="1" spc="35" dirty="0">
                <a:solidFill>
                  <a:srgbClr val="253F6A"/>
                </a:solidFill>
                <a:latin typeface="Tahoma"/>
                <a:cs typeface="Tahoma"/>
              </a:rPr>
              <a:t>in</a:t>
            </a:r>
            <a:r>
              <a:rPr sz="2400" b="1" spc="-45" dirty="0">
                <a:solidFill>
                  <a:srgbClr val="253F6A"/>
                </a:solidFill>
                <a:latin typeface="Tahoma"/>
                <a:cs typeface="Tahoma"/>
              </a:rPr>
              <a:t> </a:t>
            </a:r>
            <a:r>
              <a:rPr sz="2400" b="1" spc="65" dirty="0">
                <a:solidFill>
                  <a:srgbClr val="253F6A"/>
                </a:solidFill>
                <a:latin typeface="Tahoma"/>
                <a:cs typeface="Tahoma"/>
              </a:rPr>
              <a:t>the</a:t>
            </a:r>
            <a:r>
              <a:rPr sz="2400" b="1" spc="-40" dirty="0">
                <a:solidFill>
                  <a:srgbClr val="253F6A"/>
                </a:solidFill>
                <a:latin typeface="Tahoma"/>
                <a:cs typeface="Tahoma"/>
              </a:rPr>
              <a:t> </a:t>
            </a:r>
            <a:r>
              <a:rPr sz="2400" b="1" spc="40" dirty="0">
                <a:solidFill>
                  <a:srgbClr val="253F6A"/>
                </a:solidFill>
                <a:latin typeface="Tahoma"/>
                <a:cs typeface="Tahoma"/>
              </a:rPr>
              <a:t>right</a:t>
            </a:r>
            <a:r>
              <a:rPr sz="2400" b="1" spc="-45" dirty="0">
                <a:solidFill>
                  <a:srgbClr val="253F6A"/>
                </a:solidFill>
                <a:latin typeface="Tahoma"/>
                <a:cs typeface="Tahoma"/>
              </a:rPr>
              <a:t> </a:t>
            </a:r>
            <a:r>
              <a:rPr sz="2400" b="1" spc="45" dirty="0">
                <a:solidFill>
                  <a:srgbClr val="253F6A"/>
                </a:solidFill>
                <a:latin typeface="Tahoma"/>
                <a:cs typeface="Tahoma"/>
              </a:rPr>
              <a:t>direction</a:t>
            </a:r>
            <a:r>
              <a:rPr sz="2400" b="1" spc="-45" dirty="0">
                <a:solidFill>
                  <a:srgbClr val="253F6A"/>
                </a:solidFill>
                <a:latin typeface="Tahoma"/>
                <a:cs typeface="Tahoma"/>
              </a:rPr>
              <a:t> </a:t>
            </a:r>
            <a:r>
              <a:rPr sz="2400" b="1" spc="15" dirty="0">
                <a:solidFill>
                  <a:srgbClr val="253F6A"/>
                </a:solidFill>
                <a:latin typeface="Tahoma"/>
                <a:cs typeface="Tahoma"/>
              </a:rPr>
              <a:t>results </a:t>
            </a:r>
            <a:r>
              <a:rPr sz="2400" b="1" spc="-685" dirty="0">
                <a:solidFill>
                  <a:srgbClr val="253F6A"/>
                </a:solidFill>
                <a:latin typeface="Tahoma"/>
                <a:cs typeface="Tahoma"/>
              </a:rPr>
              <a:t> </a:t>
            </a:r>
            <a:r>
              <a:rPr sz="2400" b="1" spc="35" dirty="0">
                <a:solidFill>
                  <a:srgbClr val="253F6A"/>
                </a:solidFill>
                <a:latin typeface="Tahoma"/>
                <a:cs typeface="Tahoma"/>
              </a:rPr>
              <a:t>in</a:t>
            </a:r>
            <a:r>
              <a:rPr sz="2400" b="1" spc="-50" dirty="0">
                <a:solidFill>
                  <a:srgbClr val="253F6A"/>
                </a:solidFill>
                <a:latin typeface="Tahoma"/>
                <a:cs typeface="Tahoma"/>
              </a:rPr>
              <a:t> </a:t>
            </a:r>
            <a:r>
              <a:rPr sz="2400" b="1" spc="20" dirty="0">
                <a:solidFill>
                  <a:srgbClr val="253F6A"/>
                </a:solidFill>
                <a:latin typeface="Tahoma"/>
                <a:cs typeface="Tahoma"/>
              </a:rPr>
              <a:t>a</a:t>
            </a:r>
            <a:r>
              <a:rPr sz="2400" b="1" spc="-45" dirty="0">
                <a:solidFill>
                  <a:srgbClr val="253F6A"/>
                </a:solidFill>
                <a:latin typeface="Tahoma"/>
                <a:cs typeface="Tahoma"/>
              </a:rPr>
              <a:t> </a:t>
            </a:r>
            <a:r>
              <a:rPr sz="2400" b="1" spc="25" dirty="0">
                <a:solidFill>
                  <a:srgbClr val="253F6A"/>
                </a:solidFill>
                <a:latin typeface="Tahoma"/>
                <a:cs typeface="Tahoma"/>
              </a:rPr>
              <a:t>positive</a:t>
            </a:r>
            <a:r>
              <a:rPr sz="2400" b="1" spc="-50" dirty="0">
                <a:solidFill>
                  <a:srgbClr val="253F6A"/>
                </a:solidFill>
                <a:latin typeface="Tahoma"/>
                <a:cs typeface="Tahoma"/>
              </a:rPr>
              <a:t> </a:t>
            </a:r>
            <a:r>
              <a:rPr sz="2400" b="1" spc="75" dirty="0">
                <a:solidFill>
                  <a:srgbClr val="253F6A"/>
                </a:solidFill>
                <a:latin typeface="Tahoma"/>
                <a:cs typeface="Tahoma"/>
              </a:rPr>
              <a:t>outcome”</a:t>
            </a:r>
            <a:endParaRPr sz="2400" dirty="0">
              <a:latin typeface="Tahoma"/>
              <a:cs typeface="Tahoma"/>
            </a:endParaRPr>
          </a:p>
          <a:p>
            <a:pPr>
              <a:lnSpc>
                <a:spcPct val="100000"/>
              </a:lnSpc>
              <a:spcBef>
                <a:spcPts val="45"/>
              </a:spcBef>
            </a:pPr>
            <a:endParaRPr sz="3100" dirty="0">
              <a:latin typeface="Tahoma"/>
              <a:cs typeface="Tahoma"/>
            </a:endParaRPr>
          </a:p>
          <a:p>
            <a:pPr marL="12700" marR="5080" indent="225425" algn="just">
              <a:lnSpc>
                <a:spcPct val="114599"/>
              </a:lnSpc>
            </a:pPr>
            <a:r>
              <a:rPr sz="2400" b="1" spc="30" dirty="0">
                <a:solidFill>
                  <a:srgbClr val="253F6A"/>
                </a:solidFill>
                <a:latin typeface="Tahoma"/>
                <a:cs typeface="Tahoma"/>
              </a:rPr>
              <a:t>Ibacustech </a:t>
            </a:r>
            <a:r>
              <a:rPr sz="2400" b="1" spc="40" dirty="0">
                <a:solidFill>
                  <a:srgbClr val="253F6A"/>
                </a:solidFill>
                <a:latin typeface="Tahoma"/>
                <a:cs typeface="Tahoma"/>
              </a:rPr>
              <a:t>has one-stop </a:t>
            </a:r>
            <a:r>
              <a:rPr sz="2400" b="1" spc="30" dirty="0">
                <a:solidFill>
                  <a:srgbClr val="253F6A"/>
                </a:solidFill>
                <a:latin typeface="Tahoma"/>
                <a:cs typeface="Tahoma"/>
              </a:rPr>
              <a:t>solutions </a:t>
            </a:r>
            <a:r>
              <a:rPr sz="2400" b="1" dirty="0">
                <a:solidFill>
                  <a:srgbClr val="253F6A"/>
                </a:solidFill>
                <a:latin typeface="Tahoma"/>
                <a:cs typeface="Tahoma"/>
              </a:rPr>
              <a:t>for </a:t>
            </a:r>
            <a:r>
              <a:rPr sz="2400" b="1" spc="-15" dirty="0">
                <a:solidFill>
                  <a:srgbClr val="253F6A"/>
                </a:solidFill>
                <a:latin typeface="Tahoma"/>
                <a:cs typeface="Tahoma"/>
              </a:rPr>
              <a:t>all </a:t>
            </a:r>
            <a:r>
              <a:rPr sz="2400" b="1" spc="15" dirty="0">
                <a:solidFill>
                  <a:srgbClr val="253F6A"/>
                </a:solidFill>
                <a:latin typeface="Tahoma"/>
                <a:cs typeface="Tahoma"/>
              </a:rPr>
              <a:t>of </a:t>
            </a:r>
            <a:r>
              <a:rPr sz="2400" b="1" spc="30" dirty="0">
                <a:solidFill>
                  <a:srgbClr val="253F6A"/>
                </a:solidFill>
                <a:latin typeface="Tahoma"/>
                <a:cs typeface="Tahoma"/>
              </a:rPr>
              <a:t>your </a:t>
            </a:r>
            <a:r>
              <a:rPr sz="2400" b="1" spc="35" dirty="0">
                <a:solidFill>
                  <a:srgbClr val="253F6A"/>
                </a:solidFill>
                <a:latin typeface="Tahoma"/>
                <a:cs typeface="Tahoma"/>
              </a:rPr>
              <a:t> </a:t>
            </a:r>
            <a:r>
              <a:rPr sz="2400" b="1" spc="45" dirty="0">
                <a:solidFill>
                  <a:srgbClr val="253F6A"/>
                </a:solidFill>
                <a:latin typeface="Tahoma"/>
                <a:cs typeface="Tahoma"/>
              </a:rPr>
              <a:t>business complications. </a:t>
            </a:r>
            <a:r>
              <a:rPr sz="2400" b="1" spc="100" dirty="0">
                <a:solidFill>
                  <a:srgbClr val="253F6A"/>
                </a:solidFill>
                <a:latin typeface="Tahoma"/>
                <a:cs typeface="Tahoma"/>
              </a:rPr>
              <a:t>From </a:t>
            </a:r>
            <a:r>
              <a:rPr sz="2400" b="1" spc="65" dirty="0">
                <a:solidFill>
                  <a:srgbClr val="253F6A"/>
                </a:solidFill>
                <a:latin typeface="Tahoma"/>
                <a:cs typeface="Tahoma"/>
              </a:rPr>
              <a:t>the </a:t>
            </a:r>
            <a:r>
              <a:rPr sz="2400" b="1" spc="20" dirty="0">
                <a:solidFill>
                  <a:srgbClr val="253F6A"/>
                </a:solidFill>
                <a:latin typeface="Tahoma"/>
                <a:cs typeface="Tahoma"/>
              </a:rPr>
              <a:t>initiation </a:t>
            </a:r>
            <a:r>
              <a:rPr sz="2400" b="1" spc="15" dirty="0">
                <a:solidFill>
                  <a:srgbClr val="253F6A"/>
                </a:solidFill>
                <a:latin typeface="Tahoma"/>
                <a:cs typeface="Tahoma"/>
              </a:rPr>
              <a:t>of </a:t>
            </a:r>
            <a:r>
              <a:rPr sz="2400" b="1" spc="65" dirty="0">
                <a:solidFill>
                  <a:srgbClr val="253F6A"/>
                </a:solidFill>
                <a:latin typeface="Tahoma"/>
                <a:cs typeface="Tahoma"/>
              </a:rPr>
              <a:t>the </a:t>
            </a:r>
            <a:r>
              <a:rPr sz="2400" b="1" spc="-690" dirty="0">
                <a:solidFill>
                  <a:srgbClr val="253F6A"/>
                </a:solidFill>
                <a:latin typeface="Tahoma"/>
                <a:cs typeface="Tahoma"/>
              </a:rPr>
              <a:t> </a:t>
            </a:r>
            <a:r>
              <a:rPr sz="2400" b="1" spc="15" dirty="0">
                <a:solidFill>
                  <a:srgbClr val="253F6A"/>
                </a:solidFill>
                <a:latin typeface="Tahoma"/>
                <a:cs typeface="Tahoma"/>
              </a:rPr>
              <a:t>day-to-day </a:t>
            </a:r>
            <a:r>
              <a:rPr sz="2400" b="1" spc="40" dirty="0">
                <a:solidFill>
                  <a:srgbClr val="253F6A"/>
                </a:solidFill>
                <a:latin typeface="Tahoma"/>
                <a:cs typeface="Tahoma"/>
              </a:rPr>
              <a:t>target to </a:t>
            </a:r>
            <a:r>
              <a:rPr sz="2400" b="1" spc="65" dirty="0">
                <a:solidFill>
                  <a:srgbClr val="253F6A"/>
                </a:solidFill>
                <a:latin typeface="Tahoma"/>
                <a:cs typeface="Tahoma"/>
              </a:rPr>
              <a:t>the </a:t>
            </a:r>
            <a:r>
              <a:rPr sz="2400" b="1" spc="100" dirty="0">
                <a:solidFill>
                  <a:srgbClr val="253F6A"/>
                </a:solidFill>
                <a:latin typeface="Tahoma"/>
                <a:cs typeface="Tahoma"/>
              </a:rPr>
              <a:t>end </a:t>
            </a:r>
            <a:r>
              <a:rPr sz="2400" b="1" spc="5" dirty="0">
                <a:solidFill>
                  <a:srgbClr val="253F6A"/>
                </a:solidFill>
                <a:latin typeface="Tahoma"/>
                <a:cs typeface="Tahoma"/>
              </a:rPr>
              <a:t>goal, </a:t>
            </a:r>
            <a:r>
              <a:rPr sz="2400" b="1" spc="65" dirty="0">
                <a:solidFill>
                  <a:srgbClr val="253F6A"/>
                </a:solidFill>
                <a:latin typeface="Tahoma"/>
                <a:cs typeface="Tahoma"/>
              </a:rPr>
              <a:t>we </a:t>
            </a:r>
            <a:r>
              <a:rPr sz="2400" b="1" spc="45" dirty="0">
                <a:solidFill>
                  <a:srgbClr val="253F6A"/>
                </a:solidFill>
                <a:latin typeface="Tahoma"/>
                <a:cs typeface="Tahoma"/>
              </a:rPr>
              <a:t>work </a:t>
            </a:r>
            <a:r>
              <a:rPr sz="2400" b="1" spc="40" dirty="0">
                <a:solidFill>
                  <a:srgbClr val="253F6A"/>
                </a:solidFill>
                <a:latin typeface="Tahoma"/>
                <a:cs typeface="Tahoma"/>
              </a:rPr>
              <a:t>with </a:t>
            </a:r>
            <a:r>
              <a:rPr sz="2400" b="1" spc="45" dirty="0">
                <a:solidFill>
                  <a:srgbClr val="253F6A"/>
                </a:solidFill>
                <a:latin typeface="Tahoma"/>
                <a:cs typeface="Tahoma"/>
              </a:rPr>
              <a:t> </a:t>
            </a:r>
            <a:r>
              <a:rPr sz="2400" b="1" spc="55" dirty="0">
                <a:solidFill>
                  <a:srgbClr val="253F6A"/>
                </a:solidFill>
                <a:latin typeface="Tahoma"/>
                <a:cs typeface="Tahoma"/>
              </a:rPr>
              <a:t>you </a:t>
            </a:r>
            <a:r>
              <a:rPr sz="2400" b="1" spc="40" dirty="0">
                <a:solidFill>
                  <a:srgbClr val="253F6A"/>
                </a:solidFill>
                <a:latin typeface="Tahoma"/>
                <a:cs typeface="Tahoma"/>
              </a:rPr>
              <a:t>to </a:t>
            </a:r>
            <a:r>
              <a:rPr sz="2400" b="1" spc="45" dirty="0">
                <a:solidFill>
                  <a:srgbClr val="253F6A"/>
                </a:solidFill>
                <a:latin typeface="Tahoma"/>
                <a:cs typeface="Tahoma"/>
              </a:rPr>
              <a:t>turn </a:t>
            </a:r>
            <a:r>
              <a:rPr sz="2400" b="1" spc="30" dirty="0">
                <a:solidFill>
                  <a:srgbClr val="253F6A"/>
                </a:solidFill>
                <a:latin typeface="Tahoma"/>
                <a:cs typeface="Tahoma"/>
              </a:rPr>
              <a:t>your </a:t>
            </a:r>
            <a:r>
              <a:rPr sz="2400" b="1" spc="40" dirty="0">
                <a:solidFill>
                  <a:srgbClr val="253F6A"/>
                </a:solidFill>
                <a:latin typeface="Tahoma"/>
                <a:cs typeface="Tahoma"/>
              </a:rPr>
              <a:t>operations into </a:t>
            </a:r>
            <a:r>
              <a:rPr sz="2400" b="1" spc="20" dirty="0">
                <a:solidFill>
                  <a:srgbClr val="253F6A"/>
                </a:solidFill>
                <a:latin typeface="Tahoma"/>
                <a:cs typeface="Tahoma"/>
              </a:rPr>
              <a:t>a </a:t>
            </a:r>
            <a:r>
              <a:rPr sz="2400" b="1" spc="55" dirty="0">
                <a:solidFill>
                  <a:srgbClr val="253F6A"/>
                </a:solidFill>
                <a:latin typeface="Tahoma"/>
                <a:cs typeface="Tahoma"/>
              </a:rPr>
              <a:t>game-changer. </a:t>
            </a:r>
            <a:r>
              <a:rPr sz="2400" b="1" spc="60" dirty="0">
                <a:solidFill>
                  <a:srgbClr val="253F6A"/>
                </a:solidFill>
                <a:latin typeface="Tahoma"/>
                <a:cs typeface="Tahoma"/>
              </a:rPr>
              <a:t> </a:t>
            </a:r>
            <a:r>
              <a:rPr sz="2400" b="1" spc="170" dirty="0">
                <a:solidFill>
                  <a:srgbClr val="253F6A"/>
                </a:solidFill>
                <a:latin typeface="Tahoma"/>
                <a:cs typeface="Tahoma"/>
              </a:rPr>
              <a:t>We </a:t>
            </a:r>
            <a:r>
              <a:rPr sz="2400" b="1" spc="50" dirty="0">
                <a:solidFill>
                  <a:srgbClr val="253F6A"/>
                </a:solidFill>
                <a:latin typeface="Tahoma"/>
                <a:cs typeface="Tahoma"/>
              </a:rPr>
              <a:t>apply </a:t>
            </a:r>
            <a:r>
              <a:rPr sz="2400" b="1" spc="40" dirty="0">
                <a:solidFill>
                  <a:srgbClr val="253F6A"/>
                </a:solidFill>
                <a:latin typeface="Tahoma"/>
                <a:cs typeface="Tahoma"/>
              </a:rPr>
              <a:t>our </a:t>
            </a:r>
            <a:r>
              <a:rPr sz="2400" b="1" spc="20" dirty="0">
                <a:solidFill>
                  <a:srgbClr val="253F6A"/>
                </a:solidFill>
                <a:latin typeface="Tahoma"/>
                <a:cs typeface="Tahoma"/>
              </a:rPr>
              <a:t>expertise </a:t>
            </a:r>
            <a:r>
              <a:rPr sz="2400" b="1" spc="40" dirty="0">
                <a:solidFill>
                  <a:srgbClr val="253F6A"/>
                </a:solidFill>
                <a:latin typeface="Tahoma"/>
                <a:cs typeface="Tahoma"/>
              </a:rPr>
              <a:t>to </a:t>
            </a:r>
            <a:r>
              <a:rPr sz="2400" b="1" spc="30" dirty="0">
                <a:solidFill>
                  <a:srgbClr val="253F6A"/>
                </a:solidFill>
                <a:latin typeface="Tahoma"/>
                <a:cs typeface="Tahoma"/>
              </a:rPr>
              <a:t>your </a:t>
            </a:r>
            <a:r>
              <a:rPr sz="2400" b="1" spc="70" dirty="0">
                <a:solidFill>
                  <a:srgbClr val="253F6A"/>
                </a:solidFill>
                <a:latin typeface="Tahoma"/>
                <a:cs typeface="Tahoma"/>
              </a:rPr>
              <a:t>growing </a:t>
            </a:r>
            <a:r>
              <a:rPr sz="2400" b="1" spc="45" dirty="0">
                <a:solidFill>
                  <a:srgbClr val="253F6A"/>
                </a:solidFill>
                <a:latin typeface="Tahoma"/>
                <a:cs typeface="Tahoma"/>
              </a:rPr>
              <a:t>business </a:t>
            </a:r>
            <a:r>
              <a:rPr sz="2400" b="1" spc="50" dirty="0">
                <a:solidFill>
                  <a:srgbClr val="253F6A"/>
                </a:solidFill>
                <a:latin typeface="Tahoma"/>
                <a:cs typeface="Tahoma"/>
              </a:rPr>
              <a:t> </a:t>
            </a:r>
            <a:r>
              <a:rPr sz="2400" b="1" spc="40" dirty="0">
                <a:solidFill>
                  <a:srgbClr val="253F6A"/>
                </a:solidFill>
                <a:latin typeface="Tahoma"/>
                <a:cs typeface="Tahoma"/>
              </a:rPr>
              <a:t>to </a:t>
            </a:r>
            <a:r>
              <a:rPr sz="2400" b="1" spc="45" dirty="0">
                <a:solidFill>
                  <a:srgbClr val="253F6A"/>
                </a:solidFill>
                <a:latin typeface="Tahoma"/>
                <a:cs typeface="Tahoma"/>
              </a:rPr>
              <a:t>take </a:t>
            </a:r>
            <a:r>
              <a:rPr sz="2400" b="1" spc="-10" dirty="0">
                <a:solidFill>
                  <a:srgbClr val="253F6A"/>
                </a:solidFill>
                <a:latin typeface="Tahoma"/>
                <a:cs typeface="Tahoma"/>
              </a:rPr>
              <a:t>it </a:t>
            </a:r>
            <a:r>
              <a:rPr sz="2400" b="1" spc="40" dirty="0">
                <a:solidFill>
                  <a:srgbClr val="253F6A"/>
                </a:solidFill>
                <a:latin typeface="Tahoma"/>
                <a:cs typeface="Tahoma"/>
              </a:rPr>
              <a:t>to </a:t>
            </a:r>
            <a:r>
              <a:rPr sz="2400" b="1" spc="65" dirty="0">
                <a:solidFill>
                  <a:srgbClr val="253F6A"/>
                </a:solidFill>
                <a:latin typeface="Tahoma"/>
                <a:cs typeface="Tahoma"/>
              </a:rPr>
              <a:t>the </a:t>
            </a:r>
            <a:r>
              <a:rPr sz="2400" b="1" spc="30" dirty="0">
                <a:solidFill>
                  <a:srgbClr val="253F6A"/>
                </a:solidFill>
                <a:latin typeface="Tahoma"/>
                <a:cs typeface="Tahoma"/>
              </a:rPr>
              <a:t>next </a:t>
            </a:r>
            <a:r>
              <a:rPr sz="2400" b="1" spc="10" dirty="0">
                <a:solidFill>
                  <a:srgbClr val="253F6A"/>
                </a:solidFill>
                <a:latin typeface="Tahoma"/>
                <a:cs typeface="Tahoma"/>
              </a:rPr>
              <a:t>level </a:t>
            </a:r>
            <a:r>
              <a:rPr sz="2400" b="1" spc="15" dirty="0">
                <a:solidFill>
                  <a:srgbClr val="253F6A"/>
                </a:solidFill>
                <a:latin typeface="Tahoma"/>
                <a:cs typeface="Tahoma"/>
              </a:rPr>
              <a:t>of </a:t>
            </a:r>
            <a:r>
              <a:rPr sz="2400" b="1" spc="50" dirty="0">
                <a:solidFill>
                  <a:srgbClr val="253F6A"/>
                </a:solidFill>
                <a:latin typeface="Tahoma"/>
                <a:cs typeface="Tahoma"/>
              </a:rPr>
              <a:t>achievement. </a:t>
            </a:r>
            <a:r>
              <a:rPr sz="2400" b="1" spc="170" dirty="0">
                <a:solidFill>
                  <a:srgbClr val="253F6A"/>
                </a:solidFill>
                <a:latin typeface="Tahoma"/>
                <a:cs typeface="Tahoma"/>
              </a:rPr>
              <a:t>We </a:t>
            </a:r>
            <a:r>
              <a:rPr sz="2400" b="1" spc="175" dirty="0">
                <a:solidFill>
                  <a:srgbClr val="253F6A"/>
                </a:solidFill>
                <a:latin typeface="Tahoma"/>
                <a:cs typeface="Tahoma"/>
              </a:rPr>
              <a:t> </a:t>
            </a:r>
            <a:r>
              <a:rPr sz="2400" b="1" spc="10" dirty="0">
                <a:solidFill>
                  <a:srgbClr val="253F6A"/>
                </a:solidFill>
                <a:latin typeface="Tahoma"/>
                <a:cs typeface="Tahoma"/>
              </a:rPr>
              <a:t>also </a:t>
            </a:r>
            <a:r>
              <a:rPr sz="2400" b="1" dirty="0">
                <a:solidFill>
                  <a:srgbClr val="253F6A"/>
                </a:solidFill>
                <a:latin typeface="Tahoma"/>
                <a:cs typeface="Tahoma"/>
              </a:rPr>
              <a:t>assist </a:t>
            </a:r>
            <a:r>
              <a:rPr sz="2400" b="1" spc="15" dirty="0">
                <a:solidFill>
                  <a:srgbClr val="253F6A"/>
                </a:solidFill>
                <a:latin typeface="Tahoma"/>
                <a:cs typeface="Tahoma"/>
              </a:rPr>
              <a:t>start-ups </a:t>
            </a:r>
            <a:r>
              <a:rPr sz="2400" b="1" spc="35" dirty="0">
                <a:solidFill>
                  <a:srgbClr val="253F6A"/>
                </a:solidFill>
                <a:latin typeface="Tahoma"/>
                <a:cs typeface="Tahoma"/>
              </a:rPr>
              <a:t>in </a:t>
            </a:r>
            <a:r>
              <a:rPr sz="2400" b="1" spc="55" dirty="0">
                <a:solidFill>
                  <a:srgbClr val="253F6A"/>
                </a:solidFill>
                <a:latin typeface="Tahoma"/>
                <a:cs typeface="Tahoma"/>
              </a:rPr>
              <a:t>quickly </a:t>
            </a:r>
            <a:r>
              <a:rPr sz="2400" b="1" spc="65" dirty="0">
                <a:solidFill>
                  <a:srgbClr val="253F6A"/>
                </a:solidFill>
                <a:latin typeface="Tahoma"/>
                <a:cs typeface="Tahoma"/>
              </a:rPr>
              <a:t>developing </a:t>
            </a:r>
            <a:r>
              <a:rPr sz="2400" b="1" spc="20" dirty="0">
                <a:solidFill>
                  <a:srgbClr val="253F6A"/>
                </a:solidFill>
                <a:latin typeface="Tahoma"/>
                <a:cs typeface="Tahoma"/>
              </a:rPr>
              <a:t>a </a:t>
            </a:r>
            <a:r>
              <a:rPr sz="2400" b="1" spc="70" dirty="0">
                <a:solidFill>
                  <a:srgbClr val="253F6A"/>
                </a:solidFill>
                <a:latin typeface="Tahoma"/>
                <a:cs typeface="Tahoma"/>
              </a:rPr>
              <a:t>brand </a:t>
            </a:r>
            <a:r>
              <a:rPr sz="2400" b="1" spc="-690" dirty="0">
                <a:solidFill>
                  <a:srgbClr val="253F6A"/>
                </a:solidFill>
                <a:latin typeface="Tahoma"/>
                <a:cs typeface="Tahoma"/>
              </a:rPr>
              <a:t> </a:t>
            </a:r>
            <a:r>
              <a:rPr sz="2400" b="1" spc="85" dirty="0">
                <a:solidFill>
                  <a:srgbClr val="253F6A"/>
                </a:solidFill>
                <a:latin typeface="Tahoma"/>
                <a:cs typeface="Tahoma"/>
              </a:rPr>
              <a:t>and</a:t>
            </a:r>
            <a:r>
              <a:rPr sz="2400" b="1" spc="-50" dirty="0">
                <a:solidFill>
                  <a:srgbClr val="253F6A"/>
                </a:solidFill>
                <a:latin typeface="Tahoma"/>
                <a:cs typeface="Tahoma"/>
              </a:rPr>
              <a:t> </a:t>
            </a:r>
            <a:r>
              <a:rPr sz="2400" b="1" spc="55" dirty="0">
                <a:solidFill>
                  <a:srgbClr val="253F6A"/>
                </a:solidFill>
                <a:latin typeface="Tahoma"/>
                <a:cs typeface="Tahoma"/>
              </a:rPr>
              <a:t>entering</a:t>
            </a:r>
            <a:r>
              <a:rPr sz="2400" b="1" spc="-45" dirty="0">
                <a:solidFill>
                  <a:srgbClr val="253F6A"/>
                </a:solidFill>
                <a:latin typeface="Tahoma"/>
                <a:cs typeface="Tahoma"/>
              </a:rPr>
              <a:t> </a:t>
            </a:r>
            <a:r>
              <a:rPr sz="2400" b="1" spc="65" dirty="0">
                <a:solidFill>
                  <a:srgbClr val="253F6A"/>
                </a:solidFill>
                <a:latin typeface="Tahoma"/>
                <a:cs typeface="Tahoma"/>
              </a:rPr>
              <a:t>the</a:t>
            </a:r>
            <a:r>
              <a:rPr sz="2400" b="1" spc="-45" dirty="0">
                <a:solidFill>
                  <a:srgbClr val="253F6A"/>
                </a:solidFill>
                <a:latin typeface="Tahoma"/>
                <a:cs typeface="Tahoma"/>
              </a:rPr>
              <a:t> </a:t>
            </a:r>
            <a:r>
              <a:rPr sz="2400" b="1" spc="30" dirty="0">
                <a:solidFill>
                  <a:srgbClr val="253F6A"/>
                </a:solidFill>
                <a:latin typeface="Tahoma"/>
                <a:cs typeface="Tahoma"/>
              </a:rPr>
              <a:t>market.</a:t>
            </a:r>
            <a:endParaRPr sz="2400" dirty="0">
              <a:latin typeface="Tahoma"/>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1175365" cy="10287000"/>
          </a:xfrm>
          <a:custGeom>
            <a:avLst/>
            <a:gdLst/>
            <a:ahLst/>
            <a:cxnLst/>
            <a:rect l="l" t="t" r="r" b="b"/>
            <a:pathLst>
              <a:path w="11175365" h="10287000">
                <a:moveTo>
                  <a:pt x="0" y="10286999"/>
                </a:moveTo>
                <a:lnTo>
                  <a:pt x="11174959" y="10286999"/>
                </a:lnTo>
                <a:lnTo>
                  <a:pt x="11174959" y="0"/>
                </a:lnTo>
                <a:lnTo>
                  <a:pt x="0" y="0"/>
                </a:lnTo>
                <a:lnTo>
                  <a:pt x="0" y="10286999"/>
                </a:lnTo>
                <a:close/>
              </a:path>
            </a:pathLst>
          </a:custGeom>
          <a:solidFill>
            <a:srgbClr val="D9D9D9"/>
          </a:solidFill>
        </p:spPr>
        <p:txBody>
          <a:bodyPr wrap="square" lIns="0" tIns="0" rIns="0" bIns="0" rtlCol="0"/>
          <a:lstStyle/>
          <a:p>
            <a:endParaRPr/>
          </a:p>
        </p:txBody>
      </p:sp>
      <p:grpSp>
        <p:nvGrpSpPr>
          <p:cNvPr id="3" name="object 3"/>
          <p:cNvGrpSpPr/>
          <p:nvPr/>
        </p:nvGrpSpPr>
        <p:grpSpPr>
          <a:xfrm>
            <a:off x="11209484" y="-190500"/>
            <a:ext cx="7113270" cy="10287000"/>
            <a:chOff x="11174959" y="0"/>
            <a:chExt cx="7113270" cy="10287000"/>
          </a:xfrm>
        </p:grpSpPr>
        <p:sp>
          <p:nvSpPr>
            <p:cNvPr id="4" name="object 4"/>
            <p:cNvSpPr/>
            <p:nvPr/>
          </p:nvSpPr>
          <p:spPr>
            <a:xfrm>
              <a:off x="11174959" y="0"/>
              <a:ext cx="7113270" cy="10287000"/>
            </a:xfrm>
            <a:custGeom>
              <a:avLst/>
              <a:gdLst/>
              <a:ahLst/>
              <a:cxnLst/>
              <a:rect l="l" t="t" r="r" b="b"/>
              <a:pathLst>
                <a:path w="7113269" h="10287000">
                  <a:moveTo>
                    <a:pt x="7113039" y="10286999"/>
                  </a:moveTo>
                  <a:lnTo>
                    <a:pt x="0" y="10286999"/>
                  </a:lnTo>
                  <a:lnTo>
                    <a:pt x="0" y="0"/>
                  </a:lnTo>
                  <a:lnTo>
                    <a:pt x="7113039" y="0"/>
                  </a:lnTo>
                  <a:lnTo>
                    <a:pt x="7113039" y="10286999"/>
                  </a:lnTo>
                  <a:close/>
                </a:path>
              </a:pathLst>
            </a:custGeom>
            <a:solidFill>
              <a:srgbClr val="203458"/>
            </a:solidFill>
          </p:spPr>
          <p:txBody>
            <a:bodyPr wrap="square" lIns="0" tIns="0" rIns="0" bIns="0" rtlCol="0"/>
            <a:lstStyle/>
            <a:p>
              <a:endParaRPr/>
            </a:p>
          </p:txBody>
        </p:sp>
        <p:pic>
          <p:nvPicPr>
            <p:cNvPr id="5" name="object 5"/>
            <p:cNvPicPr/>
            <p:nvPr/>
          </p:nvPicPr>
          <p:blipFill>
            <a:blip r:embed="rId2" cstate="print"/>
            <a:stretch>
              <a:fillRect/>
            </a:stretch>
          </p:blipFill>
          <p:spPr>
            <a:xfrm>
              <a:off x="12011617" y="1179276"/>
              <a:ext cx="5439582" cy="8267700"/>
            </a:xfrm>
            <a:prstGeom prst="rect">
              <a:avLst/>
            </a:prstGeom>
          </p:spPr>
        </p:pic>
        <p:pic>
          <p:nvPicPr>
            <p:cNvPr id="6" name="object 6"/>
            <p:cNvPicPr/>
            <p:nvPr/>
          </p:nvPicPr>
          <p:blipFill>
            <a:blip r:embed="rId3" cstate="print"/>
            <a:stretch>
              <a:fillRect/>
            </a:stretch>
          </p:blipFill>
          <p:spPr>
            <a:xfrm>
              <a:off x="11868563" y="1030530"/>
              <a:ext cx="5725828" cy="8547099"/>
            </a:xfrm>
            <a:prstGeom prst="rect">
              <a:avLst/>
            </a:prstGeom>
          </p:spPr>
        </p:pic>
      </p:grpSp>
      <p:sp>
        <p:nvSpPr>
          <p:cNvPr id="7" name="object 7"/>
          <p:cNvSpPr/>
          <p:nvPr/>
        </p:nvSpPr>
        <p:spPr>
          <a:xfrm>
            <a:off x="10765079" y="14287"/>
            <a:ext cx="0" cy="10258425"/>
          </a:xfrm>
          <a:custGeom>
            <a:avLst/>
            <a:gdLst/>
            <a:ahLst/>
            <a:cxnLst/>
            <a:rect l="l" t="t" r="r" b="b"/>
            <a:pathLst>
              <a:path h="10258425">
                <a:moveTo>
                  <a:pt x="0" y="10258424"/>
                </a:moveTo>
                <a:lnTo>
                  <a:pt x="0" y="0"/>
                </a:lnTo>
              </a:path>
            </a:pathLst>
          </a:custGeom>
          <a:ln w="28574">
            <a:solidFill>
              <a:srgbClr val="253F6A"/>
            </a:solidFill>
          </a:ln>
        </p:spPr>
        <p:txBody>
          <a:bodyPr wrap="square" lIns="0" tIns="0" rIns="0" bIns="0" rtlCol="0"/>
          <a:lstStyle/>
          <a:p>
            <a:endParaRPr/>
          </a:p>
        </p:txBody>
      </p:sp>
      <p:sp>
        <p:nvSpPr>
          <p:cNvPr id="8" name="object 8"/>
          <p:cNvSpPr txBox="1">
            <a:spLocks noGrp="1"/>
          </p:cNvSpPr>
          <p:nvPr>
            <p:ph type="title"/>
          </p:nvPr>
        </p:nvSpPr>
        <p:spPr>
          <a:xfrm>
            <a:off x="1504825" y="496705"/>
            <a:ext cx="7887970" cy="4147820"/>
          </a:xfrm>
          <a:prstGeom prst="rect">
            <a:avLst/>
          </a:prstGeom>
        </p:spPr>
        <p:txBody>
          <a:bodyPr vert="horz" wrap="square" lIns="0" tIns="64135" rIns="0" bIns="0" rtlCol="0">
            <a:spAutoFit/>
          </a:bodyPr>
          <a:lstStyle/>
          <a:p>
            <a:pPr marL="1321435" marR="1313815" algn="ctr">
              <a:lnSpc>
                <a:spcPts val="10800"/>
              </a:lnSpc>
              <a:spcBef>
                <a:spcPts val="505"/>
              </a:spcBef>
            </a:pPr>
            <a:r>
              <a:rPr sz="9050" spc="-40" dirty="0">
                <a:solidFill>
                  <a:srgbClr val="253F6A"/>
                </a:solidFill>
              </a:rPr>
              <a:t>W</a:t>
            </a:r>
            <a:r>
              <a:rPr sz="9050" spc="-640" dirty="0">
                <a:solidFill>
                  <a:srgbClr val="253F6A"/>
                </a:solidFill>
              </a:rPr>
              <a:t>E</a:t>
            </a:r>
            <a:r>
              <a:rPr sz="9050" spc="-475" dirty="0">
                <a:solidFill>
                  <a:srgbClr val="253F6A"/>
                </a:solidFill>
              </a:rPr>
              <a:t>B</a:t>
            </a:r>
            <a:r>
              <a:rPr sz="9050" spc="-1115" dirty="0">
                <a:solidFill>
                  <a:srgbClr val="253F6A"/>
                </a:solidFill>
              </a:rPr>
              <a:t>S</a:t>
            </a:r>
            <a:r>
              <a:rPr sz="9050" spc="-2410" dirty="0">
                <a:solidFill>
                  <a:srgbClr val="253F6A"/>
                </a:solidFill>
              </a:rPr>
              <a:t>I</a:t>
            </a:r>
            <a:r>
              <a:rPr sz="9050" spc="-960" dirty="0">
                <a:solidFill>
                  <a:srgbClr val="253F6A"/>
                </a:solidFill>
              </a:rPr>
              <a:t>T</a:t>
            </a:r>
            <a:r>
              <a:rPr sz="9050" spc="-70" dirty="0">
                <a:solidFill>
                  <a:srgbClr val="253F6A"/>
                </a:solidFill>
              </a:rPr>
              <a:t>E  </a:t>
            </a:r>
            <a:r>
              <a:rPr sz="9050" spc="-465" dirty="0">
                <a:solidFill>
                  <a:srgbClr val="253F6A"/>
                </a:solidFill>
              </a:rPr>
              <a:t>AND</a:t>
            </a:r>
            <a:endParaRPr sz="9050"/>
          </a:p>
          <a:p>
            <a:pPr algn="ctr">
              <a:lnSpc>
                <a:spcPts val="10450"/>
              </a:lnSpc>
            </a:pPr>
            <a:r>
              <a:rPr sz="9050" spc="-605" dirty="0">
                <a:solidFill>
                  <a:srgbClr val="253F6A"/>
                </a:solidFill>
              </a:rPr>
              <a:t>E-COMMERCE</a:t>
            </a:r>
            <a:endParaRPr sz="9050"/>
          </a:p>
        </p:txBody>
      </p:sp>
      <p:sp>
        <p:nvSpPr>
          <p:cNvPr id="9" name="object 9"/>
          <p:cNvSpPr txBox="1"/>
          <p:nvPr/>
        </p:nvSpPr>
        <p:spPr>
          <a:xfrm>
            <a:off x="811990" y="5915388"/>
            <a:ext cx="9273540" cy="3264535"/>
          </a:xfrm>
          <a:prstGeom prst="rect">
            <a:avLst/>
          </a:prstGeom>
        </p:spPr>
        <p:txBody>
          <a:bodyPr vert="horz" wrap="square" lIns="0" tIns="12700" rIns="0" bIns="0" rtlCol="0">
            <a:spAutoFit/>
          </a:bodyPr>
          <a:lstStyle/>
          <a:p>
            <a:pPr marL="355600">
              <a:lnSpc>
                <a:spcPct val="100000"/>
              </a:lnSpc>
              <a:spcBef>
                <a:spcPts val="100"/>
              </a:spcBef>
            </a:pPr>
            <a:r>
              <a:rPr sz="2400" b="1" spc="5" dirty="0">
                <a:solidFill>
                  <a:srgbClr val="253F6A"/>
                </a:solidFill>
                <a:latin typeface="Tahoma"/>
                <a:cs typeface="Tahoma"/>
              </a:rPr>
              <a:t>“You’ve</a:t>
            </a:r>
            <a:r>
              <a:rPr sz="2400" b="1" spc="-50" dirty="0">
                <a:solidFill>
                  <a:srgbClr val="253F6A"/>
                </a:solidFill>
                <a:latin typeface="Tahoma"/>
                <a:cs typeface="Tahoma"/>
              </a:rPr>
              <a:t> </a:t>
            </a:r>
            <a:r>
              <a:rPr sz="2400" b="1" spc="75" dirty="0">
                <a:solidFill>
                  <a:srgbClr val="253F6A"/>
                </a:solidFill>
                <a:latin typeface="Tahoma"/>
                <a:cs typeface="Tahoma"/>
              </a:rPr>
              <a:t>found</a:t>
            </a:r>
            <a:r>
              <a:rPr sz="2400" b="1" spc="-50" dirty="0">
                <a:solidFill>
                  <a:srgbClr val="253F6A"/>
                </a:solidFill>
                <a:latin typeface="Tahoma"/>
                <a:cs typeface="Tahoma"/>
              </a:rPr>
              <a:t> </a:t>
            </a:r>
            <a:r>
              <a:rPr sz="2400" b="1" spc="30" dirty="0">
                <a:solidFill>
                  <a:srgbClr val="253F6A"/>
                </a:solidFill>
                <a:latin typeface="Tahoma"/>
                <a:cs typeface="Tahoma"/>
              </a:rPr>
              <a:t>your</a:t>
            </a:r>
            <a:r>
              <a:rPr sz="2400" b="1" spc="-50" dirty="0">
                <a:solidFill>
                  <a:srgbClr val="253F6A"/>
                </a:solidFill>
                <a:latin typeface="Tahoma"/>
                <a:cs typeface="Tahoma"/>
              </a:rPr>
              <a:t> </a:t>
            </a:r>
            <a:r>
              <a:rPr sz="2400" b="1" spc="30" dirty="0">
                <a:solidFill>
                  <a:srgbClr val="253F6A"/>
                </a:solidFill>
                <a:latin typeface="Tahoma"/>
                <a:cs typeface="Tahoma"/>
              </a:rPr>
              <a:t>way</a:t>
            </a:r>
            <a:r>
              <a:rPr sz="2400" b="1" spc="-50" dirty="0">
                <a:solidFill>
                  <a:srgbClr val="253F6A"/>
                </a:solidFill>
                <a:latin typeface="Tahoma"/>
                <a:cs typeface="Tahoma"/>
              </a:rPr>
              <a:t> </a:t>
            </a:r>
            <a:r>
              <a:rPr sz="2400" b="1" spc="40" dirty="0">
                <a:solidFill>
                  <a:srgbClr val="253F6A"/>
                </a:solidFill>
                <a:latin typeface="Tahoma"/>
                <a:cs typeface="Tahoma"/>
              </a:rPr>
              <a:t>into</a:t>
            </a:r>
            <a:r>
              <a:rPr sz="2400" b="1" spc="-45" dirty="0">
                <a:solidFill>
                  <a:srgbClr val="253F6A"/>
                </a:solidFill>
                <a:latin typeface="Tahoma"/>
                <a:cs typeface="Tahoma"/>
              </a:rPr>
              <a:t> </a:t>
            </a:r>
            <a:r>
              <a:rPr sz="2400" b="1" spc="30" dirty="0">
                <a:solidFill>
                  <a:srgbClr val="253F6A"/>
                </a:solidFill>
                <a:latin typeface="Tahoma"/>
                <a:cs typeface="Tahoma"/>
              </a:rPr>
              <a:t>e-website</a:t>
            </a:r>
            <a:r>
              <a:rPr sz="2400" b="1" spc="-50" dirty="0">
                <a:solidFill>
                  <a:srgbClr val="253F6A"/>
                </a:solidFill>
                <a:latin typeface="Tahoma"/>
                <a:cs typeface="Tahoma"/>
              </a:rPr>
              <a:t> </a:t>
            </a:r>
            <a:r>
              <a:rPr sz="2400" b="1" spc="60" dirty="0">
                <a:solidFill>
                  <a:srgbClr val="253F6A"/>
                </a:solidFill>
                <a:latin typeface="Tahoma"/>
                <a:cs typeface="Tahoma"/>
              </a:rPr>
              <a:t>development!</a:t>
            </a:r>
            <a:r>
              <a:rPr sz="2400" b="1" spc="-50" dirty="0">
                <a:solidFill>
                  <a:srgbClr val="253F6A"/>
                </a:solidFill>
                <a:latin typeface="Tahoma"/>
                <a:cs typeface="Tahoma"/>
              </a:rPr>
              <a:t> </a:t>
            </a:r>
            <a:r>
              <a:rPr sz="2400" b="1" spc="-80" dirty="0">
                <a:solidFill>
                  <a:srgbClr val="253F6A"/>
                </a:solidFill>
                <a:latin typeface="Tahoma"/>
                <a:cs typeface="Tahoma"/>
              </a:rPr>
              <a:t>”</a:t>
            </a:r>
            <a:endParaRPr sz="2400">
              <a:latin typeface="Tahoma"/>
              <a:cs typeface="Tahoma"/>
            </a:endParaRPr>
          </a:p>
          <a:p>
            <a:pPr>
              <a:lnSpc>
                <a:spcPct val="100000"/>
              </a:lnSpc>
              <a:spcBef>
                <a:spcPts val="45"/>
              </a:spcBef>
            </a:pPr>
            <a:endParaRPr sz="2300">
              <a:latin typeface="Tahoma"/>
              <a:cs typeface="Tahoma"/>
            </a:endParaRPr>
          </a:p>
          <a:p>
            <a:pPr marL="12700" marR="5080" indent="198755" algn="just">
              <a:lnSpc>
                <a:spcPct val="114599"/>
              </a:lnSpc>
            </a:pPr>
            <a:r>
              <a:rPr sz="2400" b="1" spc="140" dirty="0">
                <a:solidFill>
                  <a:srgbClr val="253F6A"/>
                </a:solidFill>
                <a:latin typeface="Tahoma"/>
                <a:cs typeface="Tahoma"/>
              </a:rPr>
              <a:t>When </a:t>
            </a:r>
            <a:r>
              <a:rPr sz="2400" b="1" spc="55" dirty="0">
                <a:solidFill>
                  <a:srgbClr val="253F6A"/>
                </a:solidFill>
                <a:latin typeface="Tahoma"/>
                <a:cs typeface="Tahoma"/>
              </a:rPr>
              <a:t>you </a:t>
            </a:r>
            <a:r>
              <a:rPr sz="2400" b="1" spc="45" dirty="0">
                <a:solidFill>
                  <a:srgbClr val="253F6A"/>
                </a:solidFill>
                <a:latin typeface="Tahoma"/>
                <a:cs typeface="Tahoma"/>
              </a:rPr>
              <a:t>have </a:t>
            </a:r>
            <a:r>
              <a:rPr sz="2400" b="1" spc="35" dirty="0">
                <a:solidFill>
                  <a:srgbClr val="253F6A"/>
                </a:solidFill>
                <a:latin typeface="Tahoma"/>
                <a:cs typeface="Tahoma"/>
              </a:rPr>
              <a:t>high-quality </a:t>
            </a:r>
            <a:r>
              <a:rPr sz="2400" b="1" spc="65" dirty="0">
                <a:solidFill>
                  <a:srgbClr val="253F6A"/>
                </a:solidFill>
                <a:latin typeface="Tahoma"/>
                <a:cs typeface="Tahoma"/>
              </a:rPr>
              <a:t>products </a:t>
            </a:r>
            <a:r>
              <a:rPr sz="2400" b="1" dirty="0">
                <a:solidFill>
                  <a:srgbClr val="253F6A"/>
                </a:solidFill>
                <a:latin typeface="Tahoma"/>
                <a:cs typeface="Tahoma"/>
              </a:rPr>
              <a:t>for </a:t>
            </a:r>
            <a:r>
              <a:rPr sz="2400" b="1" spc="10" dirty="0">
                <a:solidFill>
                  <a:srgbClr val="253F6A"/>
                </a:solidFill>
                <a:latin typeface="Tahoma"/>
                <a:cs typeface="Tahoma"/>
              </a:rPr>
              <a:t>sale </a:t>
            </a:r>
            <a:r>
              <a:rPr sz="2400" b="1" spc="85" dirty="0">
                <a:solidFill>
                  <a:srgbClr val="253F6A"/>
                </a:solidFill>
                <a:latin typeface="Tahoma"/>
                <a:cs typeface="Tahoma"/>
              </a:rPr>
              <a:t>and </a:t>
            </a:r>
            <a:r>
              <a:rPr sz="2400" b="1" spc="20" dirty="0">
                <a:solidFill>
                  <a:srgbClr val="253F6A"/>
                </a:solidFill>
                <a:latin typeface="Tahoma"/>
                <a:cs typeface="Tahoma"/>
              </a:rPr>
              <a:t>a </a:t>
            </a:r>
            <a:r>
              <a:rPr sz="2400" b="1" spc="30" dirty="0">
                <a:solidFill>
                  <a:srgbClr val="253F6A"/>
                </a:solidFill>
                <a:latin typeface="Tahoma"/>
                <a:cs typeface="Tahoma"/>
              </a:rPr>
              <a:t>user </a:t>
            </a:r>
            <a:r>
              <a:rPr sz="2400" b="1" spc="-690" dirty="0">
                <a:solidFill>
                  <a:srgbClr val="253F6A"/>
                </a:solidFill>
                <a:latin typeface="Tahoma"/>
                <a:cs typeface="Tahoma"/>
              </a:rPr>
              <a:t> </a:t>
            </a:r>
            <a:r>
              <a:rPr sz="2400" b="1" spc="20" dirty="0">
                <a:solidFill>
                  <a:srgbClr val="253F6A"/>
                </a:solidFill>
                <a:latin typeface="Tahoma"/>
                <a:cs typeface="Tahoma"/>
              </a:rPr>
              <a:t>friendly website, </a:t>
            </a:r>
            <a:r>
              <a:rPr sz="2400" b="1" spc="30" dirty="0">
                <a:solidFill>
                  <a:srgbClr val="253F6A"/>
                </a:solidFill>
                <a:latin typeface="Tahoma"/>
                <a:cs typeface="Tahoma"/>
              </a:rPr>
              <a:t>your </a:t>
            </a:r>
            <a:r>
              <a:rPr sz="2400" b="1" spc="45" dirty="0">
                <a:solidFill>
                  <a:srgbClr val="253F6A"/>
                </a:solidFill>
                <a:latin typeface="Tahoma"/>
                <a:cs typeface="Tahoma"/>
              </a:rPr>
              <a:t>business </a:t>
            </a:r>
            <a:r>
              <a:rPr sz="2400" b="1" spc="-10" dirty="0">
                <a:solidFill>
                  <a:srgbClr val="253F6A"/>
                </a:solidFill>
                <a:latin typeface="Tahoma"/>
                <a:cs typeface="Tahoma"/>
              </a:rPr>
              <a:t>will </a:t>
            </a:r>
            <a:r>
              <a:rPr sz="2400" b="1" spc="60" dirty="0">
                <a:solidFill>
                  <a:srgbClr val="253F6A"/>
                </a:solidFill>
                <a:latin typeface="Tahoma"/>
                <a:cs typeface="Tahoma"/>
              </a:rPr>
              <a:t>gain </a:t>
            </a:r>
            <a:r>
              <a:rPr sz="2400" b="1" spc="20" dirty="0">
                <a:solidFill>
                  <a:srgbClr val="253F6A"/>
                </a:solidFill>
                <a:latin typeface="Tahoma"/>
                <a:cs typeface="Tahoma"/>
              </a:rPr>
              <a:t>a </a:t>
            </a:r>
            <a:r>
              <a:rPr sz="2400" b="1" spc="25" dirty="0">
                <a:solidFill>
                  <a:srgbClr val="253F6A"/>
                </a:solidFill>
                <a:latin typeface="Tahoma"/>
                <a:cs typeface="Tahoma"/>
              </a:rPr>
              <a:t>reputation. </a:t>
            </a:r>
            <a:r>
              <a:rPr sz="2400" b="1" spc="170" dirty="0">
                <a:solidFill>
                  <a:srgbClr val="253F6A"/>
                </a:solidFill>
                <a:latin typeface="Tahoma"/>
                <a:cs typeface="Tahoma"/>
              </a:rPr>
              <a:t>We </a:t>
            </a:r>
            <a:r>
              <a:rPr sz="2400" b="1" spc="175" dirty="0">
                <a:solidFill>
                  <a:srgbClr val="253F6A"/>
                </a:solidFill>
                <a:latin typeface="Tahoma"/>
                <a:cs typeface="Tahoma"/>
              </a:rPr>
              <a:t> </a:t>
            </a:r>
            <a:r>
              <a:rPr sz="2400" b="1" spc="50" dirty="0">
                <a:solidFill>
                  <a:srgbClr val="253F6A"/>
                </a:solidFill>
                <a:latin typeface="Tahoma"/>
                <a:cs typeface="Tahoma"/>
              </a:rPr>
              <a:t>pay</a:t>
            </a:r>
            <a:r>
              <a:rPr sz="2400" b="1" spc="55" dirty="0">
                <a:solidFill>
                  <a:srgbClr val="253F6A"/>
                </a:solidFill>
                <a:latin typeface="Tahoma"/>
                <a:cs typeface="Tahoma"/>
              </a:rPr>
              <a:t> </a:t>
            </a:r>
            <a:r>
              <a:rPr sz="2400" b="1" spc="45" dirty="0">
                <a:solidFill>
                  <a:srgbClr val="253F6A"/>
                </a:solidFill>
                <a:latin typeface="Tahoma"/>
                <a:cs typeface="Tahoma"/>
              </a:rPr>
              <a:t>close</a:t>
            </a:r>
            <a:r>
              <a:rPr sz="2400" b="1" spc="50" dirty="0">
                <a:solidFill>
                  <a:srgbClr val="253F6A"/>
                </a:solidFill>
                <a:latin typeface="Tahoma"/>
                <a:cs typeface="Tahoma"/>
              </a:rPr>
              <a:t> </a:t>
            </a:r>
            <a:r>
              <a:rPr sz="2400" b="1" spc="40" dirty="0">
                <a:solidFill>
                  <a:srgbClr val="253F6A"/>
                </a:solidFill>
                <a:latin typeface="Tahoma"/>
                <a:cs typeface="Tahoma"/>
              </a:rPr>
              <a:t>attention</a:t>
            </a:r>
            <a:r>
              <a:rPr sz="2400" b="1" spc="45" dirty="0">
                <a:solidFill>
                  <a:srgbClr val="253F6A"/>
                </a:solidFill>
                <a:latin typeface="Tahoma"/>
                <a:cs typeface="Tahoma"/>
              </a:rPr>
              <a:t> </a:t>
            </a:r>
            <a:r>
              <a:rPr sz="2400" b="1" spc="40" dirty="0">
                <a:solidFill>
                  <a:srgbClr val="253F6A"/>
                </a:solidFill>
                <a:latin typeface="Tahoma"/>
                <a:cs typeface="Tahoma"/>
              </a:rPr>
              <a:t>to</a:t>
            </a:r>
            <a:r>
              <a:rPr sz="2400" b="1" spc="45" dirty="0">
                <a:solidFill>
                  <a:srgbClr val="253F6A"/>
                </a:solidFill>
                <a:latin typeface="Tahoma"/>
                <a:cs typeface="Tahoma"/>
              </a:rPr>
              <a:t> </a:t>
            </a:r>
            <a:r>
              <a:rPr sz="2400" b="1" spc="80" dirty="0">
                <a:solidFill>
                  <a:srgbClr val="253F6A"/>
                </a:solidFill>
                <a:latin typeface="Tahoma"/>
                <a:cs typeface="Tahoma"/>
              </a:rPr>
              <a:t>each</a:t>
            </a:r>
            <a:r>
              <a:rPr sz="2400" b="1" spc="85" dirty="0">
                <a:solidFill>
                  <a:srgbClr val="253F6A"/>
                </a:solidFill>
                <a:latin typeface="Tahoma"/>
                <a:cs typeface="Tahoma"/>
              </a:rPr>
              <a:t> and</a:t>
            </a:r>
            <a:r>
              <a:rPr sz="2400" b="1" spc="90" dirty="0">
                <a:solidFill>
                  <a:srgbClr val="253F6A"/>
                </a:solidFill>
                <a:latin typeface="Tahoma"/>
                <a:cs typeface="Tahoma"/>
              </a:rPr>
              <a:t> </a:t>
            </a:r>
            <a:r>
              <a:rPr sz="2400" b="1" spc="20" dirty="0">
                <a:solidFill>
                  <a:srgbClr val="253F6A"/>
                </a:solidFill>
                <a:latin typeface="Tahoma"/>
                <a:cs typeface="Tahoma"/>
              </a:rPr>
              <a:t>every</a:t>
            </a:r>
            <a:r>
              <a:rPr sz="2400" b="1" spc="25" dirty="0">
                <a:solidFill>
                  <a:srgbClr val="253F6A"/>
                </a:solidFill>
                <a:latin typeface="Tahoma"/>
                <a:cs typeface="Tahoma"/>
              </a:rPr>
              <a:t> </a:t>
            </a:r>
            <a:r>
              <a:rPr sz="2400" b="1" spc="60" dirty="0">
                <a:solidFill>
                  <a:srgbClr val="253F6A"/>
                </a:solidFill>
                <a:latin typeface="Tahoma"/>
                <a:cs typeface="Tahoma"/>
              </a:rPr>
              <a:t>aspect</a:t>
            </a:r>
            <a:r>
              <a:rPr sz="2400" b="1" spc="65" dirty="0">
                <a:solidFill>
                  <a:srgbClr val="253F6A"/>
                </a:solidFill>
                <a:latin typeface="Tahoma"/>
                <a:cs typeface="Tahoma"/>
              </a:rPr>
              <a:t> </a:t>
            </a:r>
            <a:r>
              <a:rPr sz="2400" b="1" spc="15" dirty="0">
                <a:solidFill>
                  <a:srgbClr val="253F6A"/>
                </a:solidFill>
                <a:latin typeface="Tahoma"/>
                <a:cs typeface="Tahoma"/>
              </a:rPr>
              <a:t>of</a:t>
            </a:r>
            <a:r>
              <a:rPr sz="2400" b="1" spc="20" dirty="0">
                <a:solidFill>
                  <a:srgbClr val="253F6A"/>
                </a:solidFill>
                <a:latin typeface="Tahoma"/>
                <a:cs typeface="Tahoma"/>
              </a:rPr>
              <a:t> </a:t>
            </a:r>
            <a:r>
              <a:rPr sz="2400" b="1" spc="65" dirty="0">
                <a:solidFill>
                  <a:srgbClr val="253F6A"/>
                </a:solidFill>
                <a:latin typeface="Tahoma"/>
                <a:cs typeface="Tahoma"/>
              </a:rPr>
              <a:t>the </a:t>
            </a:r>
            <a:r>
              <a:rPr sz="2400" b="1" spc="70" dirty="0">
                <a:solidFill>
                  <a:srgbClr val="253F6A"/>
                </a:solidFill>
                <a:latin typeface="Tahoma"/>
                <a:cs typeface="Tahoma"/>
              </a:rPr>
              <a:t> </a:t>
            </a:r>
            <a:r>
              <a:rPr sz="2400" b="1" spc="45" dirty="0">
                <a:solidFill>
                  <a:srgbClr val="253F6A"/>
                </a:solidFill>
                <a:latin typeface="Tahoma"/>
                <a:cs typeface="Tahoma"/>
              </a:rPr>
              <a:t>website </a:t>
            </a:r>
            <a:r>
              <a:rPr sz="2400" b="1" spc="40" dirty="0">
                <a:solidFill>
                  <a:srgbClr val="253F6A"/>
                </a:solidFill>
                <a:latin typeface="Tahoma"/>
                <a:cs typeface="Tahoma"/>
              </a:rPr>
              <a:t>to </a:t>
            </a:r>
            <a:r>
              <a:rPr sz="2400" b="1" spc="50" dirty="0">
                <a:solidFill>
                  <a:srgbClr val="253F6A"/>
                </a:solidFill>
                <a:latin typeface="Tahoma"/>
                <a:cs typeface="Tahoma"/>
              </a:rPr>
              <a:t>ensure </a:t>
            </a:r>
            <a:r>
              <a:rPr sz="2400" b="1" spc="-10" dirty="0">
                <a:solidFill>
                  <a:srgbClr val="253F6A"/>
                </a:solidFill>
                <a:latin typeface="Tahoma"/>
                <a:cs typeface="Tahoma"/>
              </a:rPr>
              <a:t>it </a:t>
            </a:r>
            <a:r>
              <a:rPr sz="2400" b="1" spc="40" dirty="0">
                <a:solidFill>
                  <a:srgbClr val="253F6A"/>
                </a:solidFill>
                <a:latin typeface="Tahoma"/>
                <a:cs typeface="Tahoma"/>
              </a:rPr>
              <a:t>runs </a:t>
            </a:r>
            <a:r>
              <a:rPr sz="2400" b="1" spc="-20" dirty="0">
                <a:solidFill>
                  <a:srgbClr val="253F6A"/>
                </a:solidFill>
                <a:latin typeface="Tahoma"/>
                <a:cs typeface="Tahoma"/>
              </a:rPr>
              <a:t>well, </a:t>
            </a:r>
            <a:r>
              <a:rPr sz="2400" b="1" spc="80" dirty="0">
                <a:solidFill>
                  <a:srgbClr val="253F6A"/>
                </a:solidFill>
                <a:latin typeface="Tahoma"/>
                <a:cs typeface="Tahoma"/>
              </a:rPr>
              <a:t>such </a:t>
            </a:r>
            <a:r>
              <a:rPr sz="2400" b="1" spc="10" dirty="0">
                <a:solidFill>
                  <a:srgbClr val="253F6A"/>
                </a:solidFill>
                <a:latin typeface="Tahoma"/>
                <a:cs typeface="Tahoma"/>
              </a:rPr>
              <a:t>as </a:t>
            </a:r>
            <a:r>
              <a:rPr sz="2400" b="1" spc="65" dirty="0">
                <a:solidFill>
                  <a:srgbClr val="253F6A"/>
                </a:solidFill>
                <a:latin typeface="Tahoma"/>
                <a:cs typeface="Tahoma"/>
              </a:rPr>
              <a:t>the appearance </a:t>
            </a:r>
            <a:r>
              <a:rPr sz="2400" b="1" spc="15" dirty="0">
                <a:solidFill>
                  <a:srgbClr val="253F6A"/>
                </a:solidFill>
                <a:latin typeface="Tahoma"/>
                <a:cs typeface="Tahoma"/>
              </a:rPr>
              <a:t>of </a:t>
            </a:r>
            <a:r>
              <a:rPr sz="2400" b="1" spc="20" dirty="0">
                <a:solidFill>
                  <a:srgbClr val="253F6A"/>
                </a:solidFill>
                <a:latin typeface="Tahoma"/>
                <a:cs typeface="Tahoma"/>
              </a:rPr>
              <a:t> </a:t>
            </a:r>
            <a:r>
              <a:rPr sz="2400" b="1" spc="65" dirty="0">
                <a:solidFill>
                  <a:srgbClr val="253F6A"/>
                </a:solidFill>
                <a:latin typeface="Tahoma"/>
                <a:cs typeface="Tahoma"/>
              </a:rPr>
              <a:t>the </a:t>
            </a:r>
            <a:r>
              <a:rPr sz="2400" b="1" spc="45" dirty="0">
                <a:solidFill>
                  <a:srgbClr val="253F6A"/>
                </a:solidFill>
                <a:latin typeface="Tahoma"/>
                <a:cs typeface="Tahoma"/>
              </a:rPr>
              <a:t>website </a:t>
            </a:r>
            <a:r>
              <a:rPr sz="2400" b="1" dirty="0">
                <a:solidFill>
                  <a:srgbClr val="253F6A"/>
                </a:solidFill>
                <a:latin typeface="Tahoma"/>
                <a:cs typeface="Tahoma"/>
              </a:rPr>
              <a:t>for </a:t>
            </a:r>
            <a:r>
              <a:rPr sz="2400" b="1" spc="65" dirty="0">
                <a:solidFill>
                  <a:srgbClr val="253F6A"/>
                </a:solidFill>
                <a:latin typeface="Tahoma"/>
                <a:cs typeface="Tahoma"/>
              </a:rPr>
              <a:t>the </a:t>
            </a:r>
            <a:r>
              <a:rPr sz="2400" b="1" spc="15" dirty="0">
                <a:solidFill>
                  <a:srgbClr val="253F6A"/>
                </a:solidFill>
                <a:latin typeface="Tahoma"/>
                <a:cs typeface="Tahoma"/>
              </a:rPr>
              <a:t>various </a:t>
            </a:r>
            <a:r>
              <a:rPr sz="2400" b="1" spc="45" dirty="0">
                <a:solidFill>
                  <a:srgbClr val="253F6A"/>
                </a:solidFill>
                <a:latin typeface="Tahoma"/>
                <a:cs typeface="Tahoma"/>
              </a:rPr>
              <a:t>categories </a:t>
            </a:r>
            <a:r>
              <a:rPr sz="2400" b="1" spc="15" dirty="0">
                <a:solidFill>
                  <a:srgbClr val="253F6A"/>
                </a:solidFill>
                <a:latin typeface="Tahoma"/>
                <a:cs typeface="Tahoma"/>
              </a:rPr>
              <a:t>of </a:t>
            </a:r>
            <a:r>
              <a:rPr sz="2400" b="1" spc="40" dirty="0">
                <a:solidFill>
                  <a:srgbClr val="253F6A"/>
                </a:solidFill>
                <a:latin typeface="Tahoma"/>
                <a:cs typeface="Tahoma"/>
              </a:rPr>
              <a:t>products, </a:t>
            </a:r>
            <a:r>
              <a:rPr sz="2400" b="1" spc="75" dirty="0">
                <a:solidFill>
                  <a:srgbClr val="253F6A"/>
                </a:solidFill>
                <a:latin typeface="Tahoma"/>
                <a:cs typeface="Tahoma"/>
              </a:rPr>
              <a:t>which </a:t>
            </a:r>
            <a:r>
              <a:rPr sz="2400" b="1" spc="80" dirty="0">
                <a:solidFill>
                  <a:srgbClr val="253F6A"/>
                </a:solidFill>
                <a:latin typeface="Tahoma"/>
                <a:cs typeface="Tahoma"/>
              </a:rPr>
              <a:t> </a:t>
            </a:r>
            <a:r>
              <a:rPr sz="2400" b="1" spc="-15" dirty="0">
                <a:solidFill>
                  <a:srgbClr val="253F6A"/>
                </a:solidFill>
                <a:latin typeface="Tahoma"/>
                <a:cs typeface="Tahoma"/>
              </a:rPr>
              <a:t>is</a:t>
            </a:r>
            <a:r>
              <a:rPr sz="2400" b="1" spc="-50" dirty="0">
                <a:solidFill>
                  <a:srgbClr val="253F6A"/>
                </a:solidFill>
                <a:latin typeface="Tahoma"/>
                <a:cs typeface="Tahoma"/>
              </a:rPr>
              <a:t> </a:t>
            </a:r>
            <a:r>
              <a:rPr sz="2400" b="1" spc="10" dirty="0">
                <a:solidFill>
                  <a:srgbClr val="253F6A"/>
                </a:solidFill>
                <a:latin typeface="Tahoma"/>
                <a:cs typeface="Tahoma"/>
              </a:rPr>
              <a:t>crucial.</a:t>
            </a:r>
            <a:endParaRPr sz="2400">
              <a:latin typeface="Tahoma"/>
              <a:cs typeface="Tahoma"/>
            </a:endParaRPr>
          </a:p>
        </p:txBody>
      </p:sp>
      <p:sp>
        <p:nvSpPr>
          <p:cNvPr id="10" name="object 10"/>
          <p:cNvSpPr/>
          <p:nvPr/>
        </p:nvSpPr>
        <p:spPr>
          <a:xfrm>
            <a:off x="824689" y="5248969"/>
            <a:ext cx="9248775" cy="76200"/>
          </a:xfrm>
          <a:custGeom>
            <a:avLst/>
            <a:gdLst/>
            <a:ahLst/>
            <a:cxnLst/>
            <a:rect l="l" t="t" r="r" b="b"/>
            <a:pathLst>
              <a:path w="9248775" h="76200">
                <a:moveTo>
                  <a:pt x="9248774" y="76199"/>
                </a:moveTo>
                <a:lnTo>
                  <a:pt x="0" y="76199"/>
                </a:lnTo>
                <a:lnTo>
                  <a:pt x="0" y="0"/>
                </a:lnTo>
                <a:lnTo>
                  <a:pt x="9248774" y="0"/>
                </a:lnTo>
                <a:lnTo>
                  <a:pt x="9248774" y="76199"/>
                </a:lnTo>
                <a:close/>
              </a:path>
            </a:pathLst>
          </a:custGeom>
          <a:solidFill>
            <a:srgbClr val="253F6A"/>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03458"/>
          </a:solidFill>
        </p:spPr>
        <p:txBody>
          <a:bodyPr wrap="square" lIns="0" tIns="0" rIns="0" bIns="0" rtlCol="0"/>
          <a:lstStyle/>
          <a:p>
            <a:endParaRPr/>
          </a:p>
        </p:txBody>
      </p:sp>
      <p:grpSp>
        <p:nvGrpSpPr>
          <p:cNvPr id="3" name="object 3"/>
          <p:cNvGrpSpPr/>
          <p:nvPr/>
        </p:nvGrpSpPr>
        <p:grpSpPr>
          <a:xfrm>
            <a:off x="0" y="0"/>
            <a:ext cx="8497570" cy="10287000"/>
            <a:chOff x="0" y="0"/>
            <a:chExt cx="8497570" cy="10287000"/>
          </a:xfrm>
        </p:grpSpPr>
        <p:sp>
          <p:nvSpPr>
            <p:cNvPr id="4" name="object 4"/>
            <p:cNvSpPr/>
            <p:nvPr/>
          </p:nvSpPr>
          <p:spPr>
            <a:xfrm>
              <a:off x="0" y="0"/>
              <a:ext cx="7912100" cy="10287000"/>
            </a:xfrm>
            <a:custGeom>
              <a:avLst/>
              <a:gdLst/>
              <a:ahLst/>
              <a:cxnLst/>
              <a:rect l="l" t="t" r="r" b="b"/>
              <a:pathLst>
                <a:path w="7912100" h="10287000">
                  <a:moveTo>
                    <a:pt x="0" y="0"/>
                  </a:moveTo>
                  <a:lnTo>
                    <a:pt x="5578741" y="0"/>
                  </a:lnTo>
                  <a:lnTo>
                    <a:pt x="7911721" y="5152953"/>
                  </a:lnTo>
                  <a:lnTo>
                    <a:pt x="5587303" y="10286999"/>
                  </a:lnTo>
                  <a:lnTo>
                    <a:pt x="0" y="10286999"/>
                  </a:lnTo>
                  <a:lnTo>
                    <a:pt x="0" y="0"/>
                  </a:lnTo>
                  <a:close/>
                </a:path>
              </a:pathLst>
            </a:custGeom>
            <a:solidFill>
              <a:srgbClr val="D9D9D9"/>
            </a:solidFill>
          </p:spPr>
          <p:txBody>
            <a:bodyPr wrap="square" lIns="0" tIns="0" rIns="0" bIns="0" rtlCol="0"/>
            <a:lstStyle/>
            <a:p>
              <a:endParaRPr/>
            </a:p>
          </p:txBody>
        </p:sp>
        <p:sp>
          <p:nvSpPr>
            <p:cNvPr id="5" name="object 5"/>
            <p:cNvSpPr/>
            <p:nvPr/>
          </p:nvSpPr>
          <p:spPr>
            <a:xfrm>
              <a:off x="5342090" y="11"/>
              <a:ext cx="3155315" cy="10287000"/>
            </a:xfrm>
            <a:custGeom>
              <a:avLst/>
              <a:gdLst/>
              <a:ahLst/>
              <a:cxnLst/>
              <a:rect l="l" t="t" r="r" b="b"/>
              <a:pathLst>
                <a:path w="3155315" h="10287000">
                  <a:moveTo>
                    <a:pt x="3155086" y="5150066"/>
                  </a:moveTo>
                  <a:lnTo>
                    <a:pt x="3148965" y="5146535"/>
                  </a:lnTo>
                  <a:lnTo>
                    <a:pt x="3154616" y="5143284"/>
                  </a:lnTo>
                  <a:lnTo>
                    <a:pt x="198475" y="0"/>
                  </a:lnTo>
                  <a:lnTo>
                    <a:pt x="11709" y="0"/>
                  </a:lnTo>
                  <a:lnTo>
                    <a:pt x="2969920" y="5146878"/>
                  </a:lnTo>
                  <a:lnTo>
                    <a:pt x="0" y="10287000"/>
                  </a:lnTo>
                  <a:lnTo>
                    <a:pt x="187007" y="10287000"/>
                  </a:lnTo>
                  <a:lnTo>
                    <a:pt x="3155086" y="5150066"/>
                  </a:lnTo>
                  <a:close/>
                </a:path>
              </a:pathLst>
            </a:custGeom>
            <a:solidFill>
              <a:srgbClr val="D9D9D9"/>
            </a:solidFill>
          </p:spPr>
          <p:txBody>
            <a:bodyPr wrap="square" lIns="0" tIns="0" rIns="0" bIns="0" rtlCol="0"/>
            <a:lstStyle/>
            <a:p>
              <a:endParaRPr/>
            </a:p>
          </p:txBody>
        </p:sp>
      </p:grpSp>
      <p:sp>
        <p:nvSpPr>
          <p:cNvPr id="6" name="object 6"/>
          <p:cNvSpPr/>
          <p:nvPr/>
        </p:nvSpPr>
        <p:spPr>
          <a:xfrm>
            <a:off x="11404089" y="0"/>
            <a:ext cx="4393565" cy="839469"/>
          </a:xfrm>
          <a:custGeom>
            <a:avLst/>
            <a:gdLst/>
            <a:ahLst/>
            <a:cxnLst/>
            <a:rect l="l" t="t" r="r" b="b"/>
            <a:pathLst>
              <a:path w="4393565" h="839469">
                <a:moveTo>
                  <a:pt x="3621931" y="839227"/>
                </a:moveTo>
                <a:lnTo>
                  <a:pt x="0" y="839227"/>
                </a:lnTo>
                <a:lnTo>
                  <a:pt x="771524" y="0"/>
                </a:lnTo>
                <a:lnTo>
                  <a:pt x="4393456" y="0"/>
                </a:lnTo>
                <a:lnTo>
                  <a:pt x="3621931" y="839227"/>
                </a:lnTo>
                <a:close/>
              </a:path>
            </a:pathLst>
          </a:custGeom>
          <a:solidFill>
            <a:srgbClr val="D9D9D9"/>
          </a:solidFill>
        </p:spPr>
        <p:txBody>
          <a:bodyPr wrap="square" lIns="0" tIns="0" rIns="0" bIns="0" rtlCol="0"/>
          <a:lstStyle/>
          <a:p>
            <a:endParaRPr/>
          </a:p>
        </p:txBody>
      </p:sp>
      <p:sp>
        <p:nvSpPr>
          <p:cNvPr id="7" name="object 7"/>
          <p:cNvSpPr/>
          <p:nvPr/>
        </p:nvSpPr>
        <p:spPr>
          <a:xfrm>
            <a:off x="11412077" y="9466822"/>
            <a:ext cx="4376420" cy="820419"/>
          </a:xfrm>
          <a:custGeom>
            <a:avLst/>
            <a:gdLst/>
            <a:ahLst/>
            <a:cxnLst/>
            <a:rect l="l" t="t" r="r" b="b"/>
            <a:pathLst>
              <a:path w="4376419" h="820420">
                <a:moveTo>
                  <a:pt x="3621931" y="820177"/>
                </a:moveTo>
                <a:lnTo>
                  <a:pt x="0" y="820177"/>
                </a:lnTo>
                <a:lnTo>
                  <a:pt x="754011" y="0"/>
                </a:lnTo>
                <a:lnTo>
                  <a:pt x="4375943" y="0"/>
                </a:lnTo>
                <a:lnTo>
                  <a:pt x="3621931" y="820177"/>
                </a:lnTo>
                <a:close/>
              </a:path>
            </a:pathLst>
          </a:custGeom>
          <a:solidFill>
            <a:srgbClr val="D9D9D9"/>
          </a:solidFill>
        </p:spPr>
        <p:txBody>
          <a:bodyPr wrap="square" lIns="0" tIns="0" rIns="0" bIns="0" rtlCol="0"/>
          <a:lstStyle/>
          <a:p>
            <a:endParaRPr/>
          </a:p>
        </p:txBody>
      </p:sp>
      <p:sp>
        <p:nvSpPr>
          <p:cNvPr id="8" name="object 8"/>
          <p:cNvSpPr/>
          <p:nvPr/>
        </p:nvSpPr>
        <p:spPr>
          <a:xfrm>
            <a:off x="15074143" y="0"/>
            <a:ext cx="2490470" cy="1028700"/>
          </a:xfrm>
          <a:custGeom>
            <a:avLst/>
            <a:gdLst/>
            <a:ahLst/>
            <a:cxnLst/>
            <a:rect l="l" t="t" r="r" b="b"/>
            <a:pathLst>
              <a:path w="2490469" h="1028700">
                <a:moveTo>
                  <a:pt x="1544523" y="1028699"/>
                </a:moveTo>
                <a:lnTo>
                  <a:pt x="0" y="1028699"/>
                </a:lnTo>
                <a:lnTo>
                  <a:pt x="945711" y="0"/>
                </a:lnTo>
                <a:lnTo>
                  <a:pt x="2490234" y="0"/>
                </a:lnTo>
                <a:lnTo>
                  <a:pt x="1544523" y="1028699"/>
                </a:lnTo>
                <a:close/>
              </a:path>
            </a:pathLst>
          </a:custGeom>
          <a:solidFill>
            <a:srgbClr val="959393"/>
          </a:solidFill>
        </p:spPr>
        <p:txBody>
          <a:bodyPr wrap="square" lIns="0" tIns="0" rIns="0" bIns="0" rtlCol="0"/>
          <a:lstStyle/>
          <a:p>
            <a:endParaRPr/>
          </a:p>
        </p:txBody>
      </p:sp>
      <p:sp>
        <p:nvSpPr>
          <p:cNvPr id="9" name="object 9"/>
          <p:cNvSpPr/>
          <p:nvPr/>
        </p:nvSpPr>
        <p:spPr>
          <a:xfrm>
            <a:off x="15248329" y="9258300"/>
            <a:ext cx="2490470" cy="1028700"/>
          </a:xfrm>
          <a:custGeom>
            <a:avLst/>
            <a:gdLst/>
            <a:ahLst/>
            <a:cxnLst/>
            <a:rect l="l" t="t" r="r" b="b"/>
            <a:pathLst>
              <a:path w="2490469" h="1028700">
                <a:moveTo>
                  <a:pt x="1544523" y="1028699"/>
                </a:moveTo>
                <a:lnTo>
                  <a:pt x="0" y="1028699"/>
                </a:lnTo>
                <a:lnTo>
                  <a:pt x="945712" y="0"/>
                </a:lnTo>
                <a:lnTo>
                  <a:pt x="2490235" y="0"/>
                </a:lnTo>
                <a:lnTo>
                  <a:pt x="1544523" y="1028699"/>
                </a:lnTo>
                <a:close/>
              </a:path>
            </a:pathLst>
          </a:custGeom>
          <a:solidFill>
            <a:srgbClr val="959393"/>
          </a:solidFill>
        </p:spPr>
        <p:txBody>
          <a:bodyPr wrap="square" lIns="0" tIns="0" rIns="0" bIns="0" rtlCol="0"/>
          <a:lstStyle/>
          <a:p>
            <a:endParaRPr/>
          </a:p>
        </p:txBody>
      </p:sp>
      <p:sp>
        <p:nvSpPr>
          <p:cNvPr id="10" name="object 10"/>
          <p:cNvSpPr/>
          <p:nvPr/>
        </p:nvSpPr>
        <p:spPr>
          <a:xfrm>
            <a:off x="16846001" y="0"/>
            <a:ext cx="1442085" cy="1028700"/>
          </a:xfrm>
          <a:custGeom>
            <a:avLst/>
            <a:gdLst/>
            <a:ahLst/>
            <a:cxnLst/>
            <a:rect l="l" t="t" r="r" b="b"/>
            <a:pathLst>
              <a:path w="1442084" h="1028700">
                <a:moveTo>
                  <a:pt x="1441997" y="1028699"/>
                </a:moveTo>
                <a:lnTo>
                  <a:pt x="0" y="1028699"/>
                </a:lnTo>
                <a:lnTo>
                  <a:pt x="945711" y="0"/>
                </a:lnTo>
                <a:lnTo>
                  <a:pt x="1441997" y="0"/>
                </a:lnTo>
                <a:lnTo>
                  <a:pt x="1441997" y="1028699"/>
                </a:lnTo>
                <a:close/>
              </a:path>
            </a:pathLst>
          </a:custGeom>
          <a:solidFill>
            <a:srgbClr val="D9D9D9"/>
          </a:solidFill>
        </p:spPr>
        <p:txBody>
          <a:bodyPr wrap="square" lIns="0" tIns="0" rIns="0" bIns="0" rtlCol="0"/>
          <a:lstStyle/>
          <a:p>
            <a:endParaRPr/>
          </a:p>
        </p:txBody>
      </p:sp>
      <p:sp>
        <p:nvSpPr>
          <p:cNvPr id="11" name="object 11"/>
          <p:cNvSpPr/>
          <p:nvPr/>
        </p:nvSpPr>
        <p:spPr>
          <a:xfrm>
            <a:off x="17020185" y="9258300"/>
            <a:ext cx="1268095" cy="1028700"/>
          </a:xfrm>
          <a:custGeom>
            <a:avLst/>
            <a:gdLst/>
            <a:ahLst/>
            <a:cxnLst/>
            <a:rect l="l" t="t" r="r" b="b"/>
            <a:pathLst>
              <a:path w="1268094" h="1028700">
                <a:moveTo>
                  <a:pt x="1267812" y="1028699"/>
                </a:moveTo>
                <a:lnTo>
                  <a:pt x="0" y="1028699"/>
                </a:lnTo>
                <a:lnTo>
                  <a:pt x="945712" y="0"/>
                </a:lnTo>
                <a:lnTo>
                  <a:pt x="1267812" y="0"/>
                </a:lnTo>
                <a:lnTo>
                  <a:pt x="1267812" y="1028699"/>
                </a:lnTo>
                <a:close/>
              </a:path>
            </a:pathLst>
          </a:custGeom>
          <a:solidFill>
            <a:srgbClr val="D9D9D9"/>
          </a:solidFill>
        </p:spPr>
        <p:txBody>
          <a:bodyPr wrap="square" lIns="0" tIns="0" rIns="0" bIns="0" rtlCol="0"/>
          <a:lstStyle/>
          <a:p>
            <a:endParaRPr/>
          </a:p>
        </p:txBody>
      </p:sp>
      <p:sp>
        <p:nvSpPr>
          <p:cNvPr id="12" name="object 12"/>
          <p:cNvSpPr/>
          <p:nvPr/>
        </p:nvSpPr>
        <p:spPr>
          <a:xfrm>
            <a:off x="9072984" y="7278416"/>
            <a:ext cx="609600" cy="609600"/>
          </a:xfrm>
          <a:custGeom>
            <a:avLst/>
            <a:gdLst/>
            <a:ahLst/>
            <a:cxnLst/>
            <a:rect l="l" t="t" r="r" b="b"/>
            <a:pathLst>
              <a:path w="609600" h="609600">
                <a:moveTo>
                  <a:pt x="304799" y="609599"/>
                </a:moveTo>
                <a:lnTo>
                  <a:pt x="255343" y="605612"/>
                </a:lnTo>
                <a:lnTo>
                  <a:pt x="208434" y="594067"/>
                </a:lnTo>
                <a:lnTo>
                  <a:pt x="164697" y="575591"/>
                </a:lnTo>
                <a:lnTo>
                  <a:pt x="124760" y="550810"/>
                </a:lnTo>
                <a:lnTo>
                  <a:pt x="89249" y="520350"/>
                </a:lnTo>
                <a:lnTo>
                  <a:pt x="58789" y="484839"/>
                </a:lnTo>
                <a:lnTo>
                  <a:pt x="34008" y="444902"/>
                </a:lnTo>
                <a:lnTo>
                  <a:pt x="15532" y="401165"/>
                </a:lnTo>
                <a:lnTo>
                  <a:pt x="3987" y="354256"/>
                </a:lnTo>
                <a:lnTo>
                  <a:pt x="0" y="304799"/>
                </a:lnTo>
                <a:lnTo>
                  <a:pt x="3987" y="255343"/>
                </a:lnTo>
                <a:lnTo>
                  <a:pt x="15532" y="208434"/>
                </a:lnTo>
                <a:lnTo>
                  <a:pt x="34008" y="164697"/>
                </a:lnTo>
                <a:lnTo>
                  <a:pt x="58789" y="124760"/>
                </a:lnTo>
                <a:lnTo>
                  <a:pt x="89249" y="89249"/>
                </a:lnTo>
                <a:lnTo>
                  <a:pt x="124760" y="58789"/>
                </a:lnTo>
                <a:lnTo>
                  <a:pt x="164697" y="34008"/>
                </a:lnTo>
                <a:lnTo>
                  <a:pt x="208434" y="15532"/>
                </a:lnTo>
                <a:lnTo>
                  <a:pt x="255343" y="3987"/>
                </a:lnTo>
                <a:lnTo>
                  <a:pt x="304799" y="0"/>
                </a:lnTo>
                <a:lnTo>
                  <a:pt x="354256" y="3987"/>
                </a:lnTo>
                <a:lnTo>
                  <a:pt x="401165" y="15532"/>
                </a:lnTo>
                <a:lnTo>
                  <a:pt x="444902" y="34008"/>
                </a:lnTo>
                <a:lnTo>
                  <a:pt x="484839" y="58789"/>
                </a:lnTo>
                <a:lnTo>
                  <a:pt x="487369" y="60959"/>
                </a:lnTo>
                <a:lnTo>
                  <a:pt x="304799" y="60959"/>
                </a:lnTo>
                <a:lnTo>
                  <a:pt x="255642" y="65911"/>
                </a:lnTo>
                <a:lnTo>
                  <a:pt x="209864" y="80114"/>
                </a:lnTo>
                <a:lnTo>
                  <a:pt x="168443" y="102590"/>
                </a:lnTo>
                <a:lnTo>
                  <a:pt x="132359" y="132359"/>
                </a:lnTo>
                <a:lnTo>
                  <a:pt x="102590" y="168443"/>
                </a:lnTo>
                <a:lnTo>
                  <a:pt x="80114" y="209864"/>
                </a:lnTo>
                <a:lnTo>
                  <a:pt x="65911" y="255642"/>
                </a:lnTo>
                <a:lnTo>
                  <a:pt x="60959" y="304799"/>
                </a:lnTo>
                <a:lnTo>
                  <a:pt x="65911" y="353957"/>
                </a:lnTo>
                <a:lnTo>
                  <a:pt x="80114" y="399735"/>
                </a:lnTo>
                <a:lnTo>
                  <a:pt x="102590" y="441156"/>
                </a:lnTo>
                <a:lnTo>
                  <a:pt x="132359" y="477240"/>
                </a:lnTo>
                <a:lnTo>
                  <a:pt x="168443" y="507009"/>
                </a:lnTo>
                <a:lnTo>
                  <a:pt x="209864" y="529485"/>
                </a:lnTo>
                <a:lnTo>
                  <a:pt x="255642" y="543688"/>
                </a:lnTo>
                <a:lnTo>
                  <a:pt x="304799" y="548639"/>
                </a:lnTo>
                <a:lnTo>
                  <a:pt x="487369" y="548639"/>
                </a:lnTo>
                <a:lnTo>
                  <a:pt x="484839" y="550810"/>
                </a:lnTo>
                <a:lnTo>
                  <a:pt x="444902" y="575591"/>
                </a:lnTo>
                <a:lnTo>
                  <a:pt x="401165" y="594067"/>
                </a:lnTo>
                <a:lnTo>
                  <a:pt x="354256" y="605612"/>
                </a:lnTo>
                <a:lnTo>
                  <a:pt x="304799" y="609599"/>
                </a:lnTo>
                <a:close/>
              </a:path>
              <a:path w="609600" h="609600">
                <a:moveTo>
                  <a:pt x="487369" y="548639"/>
                </a:moveTo>
                <a:lnTo>
                  <a:pt x="304799" y="548639"/>
                </a:lnTo>
                <a:lnTo>
                  <a:pt x="353957" y="543688"/>
                </a:lnTo>
                <a:lnTo>
                  <a:pt x="399735" y="529485"/>
                </a:lnTo>
                <a:lnTo>
                  <a:pt x="441156" y="507009"/>
                </a:lnTo>
                <a:lnTo>
                  <a:pt x="477240" y="477240"/>
                </a:lnTo>
                <a:lnTo>
                  <a:pt x="507009" y="441156"/>
                </a:lnTo>
                <a:lnTo>
                  <a:pt x="529485" y="399735"/>
                </a:lnTo>
                <a:lnTo>
                  <a:pt x="543688" y="353957"/>
                </a:lnTo>
                <a:lnTo>
                  <a:pt x="548639" y="304799"/>
                </a:lnTo>
                <a:lnTo>
                  <a:pt x="543688" y="255642"/>
                </a:lnTo>
                <a:lnTo>
                  <a:pt x="529485" y="209864"/>
                </a:lnTo>
                <a:lnTo>
                  <a:pt x="507009" y="168443"/>
                </a:lnTo>
                <a:lnTo>
                  <a:pt x="477240" y="132359"/>
                </a:lnTo>
                <a:lnTo>
                  <a:pt x="441156" y="102590"/>
                </a:lnTo>
                <a:lnTo>
                  <a:pt x="399735" y="80114"/>
                </a:lnTo>
                <a:lnTo>
                  <a:pt x="353957" y="65911"/>
                </a:lnTo>
                <a:lnTo>
                  <a:pt x="304799" y="60959"/>
                </a:lnTo>
                <a:lnTo>
                  <a:pt x="487369" y="60959"/>
                </a:lnTo>
                <a:lnTo>
                  <a:pt x="520350" y="89249"/>
                </a:lnTo>
                <a:lnTo>
                  <a:pt x="550810" y="124760"/>
                </a:lnTo>
                <a:lnTo>
                  <a:pt x="575591" y="164697"/>
                </a:lnTo>
                <a:lnTo>
                  <a:pt x="594067" y="208434"/>
                </a:lnTo>
                <a:lnTo>
                  <a:pt x="605612" y="255343"/>
                </a:lnTo>
                <a:lnTo>
                  <a:pt x="609599" y="304799"/>
                </a:lnTo>
                <a:lnTo>
                  <a:pt x="605612" y="354256"/>
                </a:lnTo>
                <a:lnTo>
                  <a:pt x="594067" y="401165"/>
                </a:lnTo>
                <a:lnTo>
                  <a:pt x="575591" y="444902"/>
                </a:lnTo>
                <a:lnTo>
                  <a:pt x="550810" y="484839"/>
                </a:lnTo>
                <a:lnTo>
                  <a:pt x="520350" y="520350"/>
                </a:lnTo>
                <a:lnTo>
                  <a:pt x="487369" y="548639"/>
                </a:lnTo>
                <a:close/>
              </a:path>
            </a:pathLst>
          </a:custGeom>
          <a:solidFill>
            <a:srgbClr val="FFFFFF"/>
          </a:solidFill>
        </p:spPr>
        <p:txBody>
          <a:bodyPr wrap="square" lIns="0" tIns="0" rIns="0" bIns="0" rtlCol="0"/>
          <a:lstStyle/>
          <a:p>
            <a:endParaRPr/>
          </a:p>
        </p:txBody>
      </p:sp>
      <p:sp>
        <p:nvSpPr>
          <p:cNvPr id="13" name="object 13"/>
          <p:cNvSpPr/>
          <p:nvPr/>
        </p:nvSpPr>
        <p:spPr>
          <a:xfrm>
            <a:off x="9072984" y="6223999"/>
            <a:ext cx="609600" cy="609600"/>
          </a:xfrm>
          <a:custGeom>
            <a:avLst/>
            <a:gdLst/>
            <a:ahLst/>
            <a:cxnLst/>
            <a:rect l="l" t="t" r="r" b="b"/>
            <a:pathLst>
              <a:path w="609600" h="609600">
                <a:moveTo>
                  <a:pt x="304799" y="609599"/>
                </a:moveTo>
                <a:lnTo>
                  <a:pt x="255343" y="605612"/>
                </a:lnTo>
                <a:lnTo>
                  <a:pt x="208434" y="594067"/>
                </a:lnTo>
                <a:lnTo>
                  <a:pt x="164697" y="575591"/>
                </a:lnTo>
                <a:lnTo>
                  <a:pt x="124760" y="550810"/>
                </a:lnTo>
                <a:lnTo>
                  <a:pt x="89249" y="520350"/>
                </a:lnTo>
                <a:lnTo>
                  <a:pt x="58789" y="484839"/>
                </a:lnTo>
                <a:lnTo>
                  <a:pt x="34008" y="444902"/>
                </a:lnTo>
                <a:lnTo>
                  <a:pt x="15532" y="401165"/>
                </a:lnTo>
                <a:lnTo>
                  <a:pt x="3987" y="354256"/>
                </a:lnTo>
                <a:lnTo>
                  <a:pt x="0" y="304799"/>
                </a:lnTo>
                <a:lnTo>
                  <a:pt x="3987" y="255343"/>
                </a:lnTo>
                <a:lnTo>
                  <a:pt x="15532" y="208434"/>
                </a:lnTo>
                <a:lnTo>
                  <a:pt x="34008" y="164697"/>
                </a:lnTo>
                <a:lnTo>
                  <a:pt x="58789" y="124760"/>
                </a:lnTo>
                <a:lnTo>
                  <a:pt x="89249" y="89249"/>
                </a:lnTo>
                <a:lnTo>
                  <a:pt x="124760" y="58789"/>
                </a:lnTo>
                <a:lnTo>
                  <a:pt x="164697" y="34008"/>
                </a:lnTo>
                <a:lnTo>
                  <a:pt x="208434" y="15532"/>
                </a:lnTo>
                <a:lnTo>
                  <a:pt x="255343" y="3987"/>
                </a:lnTo>
                <a:lnTo>
                  <a:pt x="304799" y="0"/>
                </a:lnTo>
                <a:lnTo>
                  <a:pt x="354256" y="3987"/>
                </a:lnTo>
                <a:lnTo>
                  <a:pt x="401165" y="15532"/>
                </a:lnTo>
                <a:lnTo>
                  <a:pt x="444902" y="34008"/>
                </a:lnTo>
                <a:lnTo>
                  <a:pt x="484839" y="58789"/>
                </a:lnTo>
                <a:lnTo>
                  <a:pt x="487369" y="60959"/>
                </a:lnTo>
                <a:lnTo>
                  <a:pt x="304799" y="60959"/>
                </a:lnTo>
                <a:lnTo>
                  <a:pt x="255642" y="65911"/>
                </a:lnTo>
                <a:lnTo>
                  <a:pt x="209864" y="80114"/>
                </a:lnTo>
                <a:lnTo>
                  <a:pt x="168443" y="102590"/>
                </a:lnTo>
                <a:lnTo>
                  <a:pt x="132359" y="132359"/>
                </a:lnTo>
                <a:lnTo>
                  <a:pt x="102590" y="168443"/>
                </a:lnTo>
                <a:lnTo>
                  <a:pt x="80114" y="209864"/>
                </a:lnTo>
                <a:lnTo>
                  <a:pt x="65911" y="255642"/>
                </a:lnTo>
                <a:lnTo>
                  <a:pt x="60959" y="304799"/>
                </a:lnTo>
                <a:lnTo>
                  <a:pt x="65911" y="353957"/>
                </a:lnTo>
                <a:lnTo>
                  <a:pt x="80114" y="399735"/>
                </a:lnTo>
                <a:lnTo>
                  <a:pt x="102590" y="441156"/>
                </a:lnTo>
                <a:lnTo>
                  <a:pt x="132359" y="477240"/>
                </a:lnTo>
                <a:lnTo>
                  <a:pt x="168443" y="507009"/>
                </a:lnTo>
                <a:lnTo>
                  <a:pt x="209864" y="529485"/>
                </a:lnTo>
                <a:lnTo>
                  <a:pt x="255642" y="543688"/>
                </a:lnTo>
                <a:lnTo>
                  <a:pt x="304799" y="548639"/>
                </a:lnTo>
                <a:lnTo>
                  <a:pt x="487369" y="548639"/>
                </a:lnTo>
                <a:lnTo>
                  <a:pt x="484839" y="550810"/>
                </a:lnTo>
                <a:lnTo>
                  <a:pt x="444902" y="575591"/>
                </a:lnTo>
                <a:lnTo>
                  <a:pt x="401165" y="594067"/>
                </a:lnTo>
                <a:lnTo>
                  <a:pt x="354256" y="605612"/>
                </a:lnTo>
                <a:lnTo>
                  <a:pt x="304799" y="609599"/>
                </a:lnTo>
                <a:close/>
              </a:path>
              <a:path w="609600" h="609600">
                <a:moveTo>
                  <a:pt x="487369" y="548639"/>
                </a:moveTo>
                <a:lnTo>
                  <a:pt x="304799" y="548639"/>
                </a:lnTo>
                <a:lnTo>
                  <a:pt x="353957" y="543688"/>
                </a:lnTo>
                <a:lnTo>
                  <a:pt x="399735" y="529485"/>
                </a:lnTo>
                <a:lnTo>
                  <a:pt x="441156" y="507009"/>
                </a:lnTo>
                <a:lnTo>
                  <a:pt x="477240" y="477240"/>
                </a:lnTo>
                <a:lnTo>
                  <a:pt x="507009" y="441156"/>
                </a:lnTo>
                <a:lnTo>
                  <a:pt x="529485" y="399735"/>
                </a:lnTo>
                <a:lnTo>
                  <a:pt x="543688" y="353957"/>
                </a:lnTo>
                <a:lnTo>
                  <a:pt x="548639" y="304799"/>
                </a:lnTo>
                <a:lnTo>
                  <a:pt x="543688" y="255642"/>
                </a:lnTo>
                <a:lnTo>
                  <a:pt x="529485" y="209864"/>
                </a:lnTo>
                <a:lnTo>
                  <a:pt x="507009" y="168443"/>
                </a:lnTo>
                <a:lnTo>
                  <a:pt x="477240" y="132359"/>
                </a:lnTo>
                <a:lnTo>
                  <a:pt x="441156" y="102590"/>
                </a:lnTo>
                <a:lnTo>
                  <a:pt x="399735" y="80114"/>
                </a:lnTo>
                <a:lnTo>
                  <a:pt x="353957" y="65911"/>
                </a:lnTo>
                <a:lnTo>
                  <a:pt x="304799" y="60959"/>
                </a:lnTo>
                <a:lnTo>
                  <a:pt x="487369" y="60959"/>
                </a:lnTo>
                <a:lnTo>
                  <a:pt x="520350" y="89249"/>
                </a:lnTo>
                <a:lnTo>
                  <a:pt x="550810" y="124760"/>
                </a:lnTo>
                <a:lnTo>
                  <a:pt x="575591" y="164697"/>
                </a:lnTo>
                <a:lnTo>
                  <a:pt x="594067" y="208434"/>
                </a:lnTo>
                <a:lnTo>
                  <a:pt x="605612" y="255343"/>
                </a:lnTo>
                <a:lnTo>
                  <a:pt x="609599" y="304799"/>
                </a:lnTo>
                <a:lnTo>
                  <a:pt x="605612" y="354256"/>
                </a:lnTo>
                <a:lnTo>
                  <a:pt x="594067" y="401165"/>
                </a:lnTo>
                <a:lnTo>
                  <a:pt x="575591" y="444902"/>
                </a:lnTo>
                <a:lnTo>
                  <a:pt x="550810" y="484839"/>
                </a:lnTo>
                <a:lnTo>
                  <a:pt x="520350" y="520350"/>
                </a:lnTo>
                <a:lnTo>
                  <a:pt x="487369" y="548639"/>
                </a:lnTo>
                <a:close/>
              </a:path>
            </a:pathLst>
          </a:custGeom>
          <a:solidFill>
            <a:srgbClr val="FFFFFF"/>
          </a:solidFill>
        </p:spPr>
        <p:txBody>
          <a:bodyPr wrap="square" lIns="0" tIns="0" rIns="0" bIns="0" rtlCol="0"/>
          <a:lstStyle/>
          <a:p>
            <a:endParaRPr/>
          </a:p>
        </p:txBody>
      </p:sp>
      <p:sp>
        <p:nvSpPr>
          <p:cNvPr id="14" name="object 14"/>
          <p:cNvSpPr/>
          <p:nvPr/>
        </p:nvSpPr>
        <p:spPr>
          <a:xfrm>
            <a:off x="9072984" y="5224187"/>
            <a:ext cx="609600" cy="609600"/>
          </a:xfrm>
          <a:custGeom>
            <a:avLst/>
            <a:gdLst/>
            <a:ahLst/>
            <a:cxnLst/>
            <a:rect l="l" t="t" r="r" b="b"/>
            <a:pathLst>
              <a:path w="609600" h="609600">
                <a:moveTo>
                  <a:pt x="304799" y="609599"/>
                </a:moveTo>
                <a:lnTo>
                  <a:pt x="255343" y="605612"/>
                </a:lnTo>
                <a:lnTo>
                  <a:pt x="208434" y="594067"/>
                </a:lnTo>
                <a:lnTo>
                  <a:pt x="164697" y="575591"/>
                </a:lnTo>
                <a:lnTo>
                  <a:pt x="124760" y="550810"/>
                </a:lnTo>
                <a:lnTo>
                  <a:pt x="89249" y="520350"/>
                </a:lnTo>
                <a:lnTo>
                  <a:pt x="58789" y="484839"/>
                </a:lnTo>
                <a:lnTo>
                  <a:pt x="34008" y="444902"/>
                </a:lnTo>
                <a:lnTo>
                  <a:pt x="15532" y="401165"/>
                </a:lnTo>
                <a:lnTo>
                  <a:pt x="3987" y="354256"/>
                </a:lnTo>
                <a:lnTo>
                  <a:pt x="0" y="304799"/>
                </a:lnTo>
                <a:lnTo>
                  <a:pt x="3987" y="255343"/>
                </a:lnTo>
                <a:lnTo>
                  <a:pt x="15532" y="208434"/>
                </a:lnTo>
                <a:lnTo>
                  <a:pt x="34008" y="164697"/>
                </a:lnTo>
                <a:lnTo>
                  <a:pt x="58789" y="124760"/>
                </a:lnTo>
                <a:lnTo>
                  <a:pt x="89249" y="89249"/>
                </a:lnTo>
                <a:lnTo>
                  <a:pt x="124760" y="58789"/>
                </a:lnTo>
                <a:lnTo>
                  <a:pt x="164697" y="34008"/>
                </a:lnTo>
                <a:lnTo>
                  <a:pt x="208434" y="15532"/>
                </a:lnTo>
                <a:lnTo>
                  <a:pt x="255343" y="3987"/>
                </a:lnTo>
                <a:lnTo>
                  <a:pt x="304799" y="0"/>
                </a:lnTo>
                <a:lnTo>
                  <a:pt x="354256" y="3987"/>
                </a:lnTo>
                <a:lnTo>
                  <a:pt x="401165" y="15532"/>
                </a:lnTo>
                <a:lnTo>
                  <a:pt x="444902" y="34008"/>
                </a:lnTo>
                <a:lnTo>
                  <a:pt x="484839" y="58789"/>
                </a:lnTo>
                <a:lnTo>
                  <a:pt x="487369" y="60959"/>
                </a:lnTo>
                <a:lnTo>
                  <a:pt x="304799" y="60959"/>
                </a:lnTo>
                <a:lnTo>
                  <a:pt x="255642" y="65911"/>
                </a:lnTo>
                <a:lnTo>
                  <a:pt x="209864" y="80114"/>
                </a:lnTo>
                <a:lnTo>
                  <a:pt x="168443" y="102590"/>
                </a:lnTo>
                <a:lnTo>
                  <a:pt x="132359" y="132359"/>
                </a:lnTo>
                <a:lnTo>
                  <a:pt x="102590" y="168443"/>
                </a:lnTo>
                <a:lnTo>
                  <a:pt x="80114" y="209864"/>
                </a:lnTo>
                <a:lnTo>
                  <a:pt x="65911" y="255642"/>
                </a:lnTo>
                <a:lnTo>
                  <a:pt x="60959" y="304799"/>
                </a:lnTo>
                <a:lnTo>
                  <a:pt x="65911" y="353957"/>
                </a:lnTo>
                <a:lnTo>
                  <a:pt x="80114" y="399735"/>
                </a:lnTo>
                <a:lnTo>
                  <a:pt x="102590" y="441156"/>
                </a:lnTo>
                <a:lnTo>
                  <a:pt x="132359" y="477240"/>
                </a:lnTo>
                <a:lnTo>
                  <a:pt x="168443" y="507009"/>
                </a:lnTo>
                <a:lnTo>
                  <a:pt x="209864" y="529485"/>
                </a:lnTo>
                <a:lnTo>
                  <a:pt x="255642" y="543688"/>
                </a:lnTo>
                <a:lnTo>
                  <a:pt x="304799" y="548639"/>
                </a:lnTo>
                <a:lnTo>
                  <a:pt x="487369" y="548639"/>
                </a:lnTo>
                <a:lnTo>
                  <a:pt x="484839" y="550810"/>
                </a:lnTo>
                <a:lnTo>
                  <a:pt x="444902" y="575591"/>
                </a:lnTo>
                <a:lnTo>
                  <a:pt x="401165" y="594067"/>
                </a:lnTo>
                <a:lnTo>
                  <a:pt x="354256" y="605612"/>
                </a:lnTo>
                <a:lnTo>
                  <a:pt x="304799" y="609599"/>
                </a:lnTo>
                <a:close/>
              </a:path>
              <a:path w="609600" h="609600">
                <a:moveTo>
                  <a:pt x="487369" y="548639"/>
                </a:moveTo>
                <a:lnTo>
                  <a:pt x="304799" y="548639"/>
                </a:lnTo>
                <a:lnTo>
                  <a:pt x="353957" y="543688"/>
                </a:lnTo>
                <a:lnTo>
                  <a:pt x="399735" y="529485"/>
                </a:lnTo>
                <a:lnTo>
                  <a:pt x="441156" y="507009"/>
                </a:lnTo>
                <a:lnTo>
                  <a:pt x="477240" y="477240"/>
                </a:lnTo>
                <a:lnTo>
                  <a:pt x="507009" y="441156"/>
                </a:lnTo>
                <a:lnTo>
                  <a:pt x="529485" y="399735"/>
                </a:lnTo>
                <a:lnTo>
                  <a:pt x="543688" y="353957"/>
                </a:lnTo>
                <a:lnTo>
                  <a:pt x="548639" y="304799"/>
                </a:lnTo>
                <a:lnTo>
                  <a:pt x="543688" y="255642"/>
                </a:lnTo>
                <a:lnTo>
                  <a:pt x="529485" y="209864"/>
                </a:lnTo>
                <a:lnTo>
                  <a:pt x="507009" y="168443"/>
                </a:lnTo>
                <a:lnTo>
                  <a:pt x="477240" y="132359"/>
                </a:lnTo>
                <a:lnTo>
                  <a:pt x="441156" y="102590"/>
                </a:lnTo>
                <a:lnTo>
                  <a:pt x="399735" y="80114"/>
                </a:lnTo>
                <a:lnTo>
                  <a:pt x="353957" y="65911"/>
                </a:lnTo>
                <a:lnTo>
                  <a:pt x="304799" y="60959"/>
                </a:lnTo>
                <a:lnTo>
                  <a:pt x="487369" y="60959"/>
                </a:lnTo>
                <a:lnTo>
                  <a:pt x="520350" y="89249"/>
                </a:lnTo>
                <a:lnTo>
                  <a:pt x="550810" y="124760"/>
                </a:lnTo>
                <a:lnTo>
                  <a:pt x="575591" y="164697"/>
                </a:lnTo>
                <a:lnTo>
                  <a:pt x="594067" y="208434"/>
                </a:lnTo>
                <a:lnTo>
                  <a:pt x="605612" y="255343"/>
                </a:lnTo>
                <a:lnTo>
                  <a:pt x="609599" y="304799"/>
                </a:lnTo>
                <a:lnTo>
                  <a:pt x="605612" y="354256"/>
                </a:lnTo>
                <a:lnTo>
                  <a:pt x="594067" y="401165"/>
                </a:lnTo>
                <a:lnTo>
                  <a:pt x="575591" y="444902"/>
                </a:lnTo>
                <a:lnTo>
                  <a:pt x="550810" y="484839"/>
                </a:lnTo>
                <a:lnTo>
                  <a:pt x="520350" y="520350"/>
                </a:lnTo>
                <a:lnTo>
                  <a:pt x="487369" y="548639"/>
                </a:lnTo>
                <a:close/>
              </a:path>
            </a:pathLst>
          </a:custGeom>
          <a:solidFill>
            <a:srgbClr val="FFFFFF"/>
          </a:solidFill>
        </p:spPr>
        <p:txBody>
          <a:bodyPr wrap="square" lIns="0" tIns="0" rIns="0" bIns="0" rtlCol="0"/>
          <a:lstStyle/>
          <a:p>
            <a:endParaRPr/>
          </a:p>
        </p:txBody>
      </p:sp>
      <p:grpSp>
        <p:nvGrpSpPr>
          <p:cNvPr id="15" name="object 15"/>
          <p:cNvGrpSpPr/>
          <p:nvPr/>
        </p:nvGrpSpPr>
        <p:grpSpPr>
          <a:xfrm>
            <a:off x="9072984" y="2659229"/>
            <a:ext cx="609600" cy="609600"/>
            <a:chOff x="9072984" y="2659229"/>
            <a:chExt cx="609600" cy="609600"/>
          </a:xfrm>
        </p:grpSpPr>
        <p:sp>
          <p:nvSpPr>
            <p:cNvPr id="16" name="object 16"/>
            <p:cNvSpPr/>
            <p:nvPr/>
          </p:nvSpPr>
          <p:spPr>
            <a:xfrm>
              <a:off x="9072982" y="2659239"/>
              <a:ext cx="609600" cy="609600"/>
            </a:xfrm>
            <a:custGeom>
              <a:avLst/>
              <a:gdLst/>
              <a:ahLst/>
              <a:cxnLst/>
              <a:rect l="l" t="t" r="r" b="b"/>
              <a:pathLst>
                <a:path w="609600" h="609600">
                  <a:moveTo>
                    <a:pt x="444779" y="259359"/>
                  </a:moveTo>
                  <a:lnTo>
                    <a:pt x="437743" y="216509"/>
                  </a:lnTo>
                  <a:lnTo>
                    <a:pt x="421792" y="186207"/>
                  </a:lnTo>
                  <a:lnTo>
                    <a:pt x="421792" y="259359"/>
                  </a:lnTo>
                  <a:lnTo>
                    <a:pt x="412470" y="304800"/>
                  </a:lnTo>
                  <a:lnTo>
                    <a:pt x="389242" y="351942"/>
                  </a:lnTo>
                  <a:lnTo>
                    <a:pt x="359168" y="396201"/>
                  </a:lnTo>
                  <a:lnTo>
                    <a:pt x="329336" y="433044"/>
                  </a:lnTo>
                  <a:lnTo>
                    <a:pt x="306844" y="457898"/>
                  </a:lnTo>
                  <a:lnTo>
                    <a:pt x="284340" y="433044"/>
                  </a:lnTo>
                  <a:lnTo>
                    <a:pt x="254520" y="396201"/>
                  </a:lnTo>
                  <a:lnTo>
                    <a:pt x="224447" y="351942"/>
                  </a:lnTo>
                  <a:lnTo>
                    <a:pt x="201206" y="304800"/>
                  </a:lnTo>
                  <a:lnTo>
                    <a:pt x="191884" y="259359"/>
                  </a:lnTo>
                  <a:lnTo>
                    <a:pt x="200939" y="215379"/>
                  </a:lnTo>
                  <a:lnTo>
                    <a:pt x="225602" y="179412"/>
                  </a:lnTo>
                  <a:lnTo>
                    <a:pt x="262140" y="155155"/>
                  </a:lnTo>
                  <a:lnTo>
                    <a:pt x="306844" y="146253"/>
                  </a:lnTo>
                  <a:lnTo>
                    <a:pt x="351548" y="155155"/>
                  </a:lnTo>
                  <a:lnTo>
                    <a:pt x="388086" y="179412"/>
                  </a:lnTo>
                  <a:lnTo>
                    <a:pt x="412750" y="215379"/>
                  </a:lnTo>
                  <a:lnTo>
                    <a:pt x="421792" y="259359"/>
                  </a:lnTo>
                  <a:lnTo>
                    <a:pt x="421792" y="186207"/>
                  </a:lnTo>
                  <a:lnTo>
                    <a:pt x="418134" y="179247"/>
                  </a:lnTo>
                  <a:lnTo>
                    <a:pt x="388251" y="149847"/>
                  </a:lnTo>
                  <a:lnTo>
                    <a:pt x="381190" y="146253"/>
                  </a:lnTo>
                  <a:lnTo>
                    <a:pt x="350393" y="130556"/>
                  </a:lnTo>
                  <a:lnTo>
                    <a:pt x="306844" y="123634"/>
                  </a:lnTo>
                  <a:lnTo>
                    <a:pt x="263283" y="130556"/>
                  </a:lnTo>
                  <a:lnTo>
                    <a:pt x="225425" y="149847"/>
                  </a:lnTo>
                  <a:lnTo>
                    <a:pt x="195554" y="179247"/>
                  </a:lnTo>
                  <a:lnTo>
                    <a:pt x="175945" y="216509"/>
                  </a:lnTo>
                  <a:lnTo>
                    <a:pt x="168897" y="259359"/>
                  </a:lnTo>
                  <a:lnTo>
                    <a:pt x="181889" y="318173"/>
                  </a:lnTo>
                  <a:lnTo>
                    <a:pt x="213067" y="376961"/>
                  </a:lnTo>
                  <a:lnTo>
                    <a:pt x="250736" y="428650"/>
                  </a:lnTo>
                  <a:lnTo>
                    <a:pt x="283184" y="466115"/>
                  </a:lnTo>
                  <a:lnTo>
                    <a:pt x="303898" y="485584"/>
                  </a:lnTo>
                  <a:lnTo>
                    <a:pt x="309791" y="485584"/>
                  </a:lnTo>
                  <a:lnTo>
                    <a:pt x="312724" y="484466"/>
                  </a:lnTo>
                  <a:lnTo>
                    <a:pt x="314972" y="482269"/>
                  </a:lnTo>
                  <a:lnTo>
                    <a:pt x="330504" y="466115"/>
                  </a:lnTo>
                  <a:lnTo>
                    <a:pt x="337616" y="457898"/>
                  </a:lnTo>
                  <a:lnTo>
                    <a:pt x="362953" y="428650"/>
                  </a:lnTo>
                  <a:lnTo>
                    <a:pt x="400621" y="376961"/>
                  </a:lnTo>
                  <a:lnTo>
                    <a:pt x="431787" y="318173"/>
                  </a:lnTo>
                  <a:lnTo>
                    <a:pt x="444779" y="259359"/>
                  </a:lnTo>
                  <a:close/>
                </a:path>
                <a:path w="609600" h="609600">
                  <a:moveTo>
                    <a:pt x="609600" y="304800"/>
                  </a:moveTo>
                  <a:lnTo>
                    <a:pt x="605612" y="255333"/>
                  </a:lnTo>
                  <a:lnTo>
                    <a:pt x="594067" y="208432"/>
                  </a:lnTo>
                  <a:lnTo>
                    <a:pt x="575589" y="164693"/>
                  </a:lnTo>
                  <a:lnTo>
                    <a:pt x="550811" y="124752"/>
                  </a:lnTo>
                  <a:lnTo>
                    <a:pt x="548640" y="122224"/>
                  </a:lnTo>
                  <a:lnTo>
                    <a:pt x="548640" y="304800"/>
                  </a:lnTo>
                  <a:lnTo>
                    <a:pt x="543687" y="353949"/>
                  </a:lnTo>
                  <a:lnTo>
                    <a:pt x="529475" y="399732"/>
                  </a:lnTo>
                  <a:lnTo>
                    <a:pt x="507009" y="441147"/>
                  </a:lnTo>
                  <a:lnTo>
                    <a:pt x="477240" y="477240"/>
                  </a:lnTo>
                  <a:lnTo>
                    <a:pt x="441147" y="507009"/>
                  </a:lnTo>
                  <a:lnTo>
                    <a:pt x="399732" y="529475"/>
                  </a:lnTo>
                  <a:lnTo>
                    <a:pt x="353949" y="543687"/>
                  </a:lnTo>
                  <a:lnTo>
                    <a:pt x="304800" y="548640"/>
                  </a:lnTo>
                  <a:lnTo>
                    <a:pt x="255638" y="543687"/>
                  </a:lnTo>
                  <a:lnTo>
                    <a:pt x="209854" y="529475"/>
                  </a:lnTo>
                  <a:lnTo>
                    <a:pt x="168440" y="507009"/>
                  </a:lnTo>
                  <a:lnTo>
                    <a:pt x="132359" y="477240"/>
                  </a:lnTo>
                  <a:lnTo>
                    <a:pt x="102590" y="441147"/>
                  </a:lnTo>
                  <a:lnTo>
                    <a:pt x="80111" y="399732"/>
                  </a:lnTo>
                  <a:lnTo>
                    <a:pt x="65913" y="353949"/>
                  </a:lnTo>
                  <a:lnTo>
                    <a:pt x="60960" y="304800"/>
                  </a:lnTo>
                  <a:lnTo>
                    <a:pt x="65913" y="255638"/>
                  </a:lnTo>
                  <a:lnTo>
                    <a:pt x="80111" y="209854"/>
                  </a:lnTo>
                  <a:lnTo>
                    <a:pt x="102590" y="168440"/>
                  </a:lnTo>
                  <a:lnTo>
                    <a:pt x="132359" y="132359"/>
                  </a:lnTo>
                  <a:lnTo>
                    <a:pt x="168440" y="102590"/>
                  </a:lnTo>
                  <a:lnTo>
                    <a:pt x="209854" y="80111"/>
                  </a:lnTo>
                  <a:lnTo>
                    <a:pt x="255638" y="65913"/>
                  </a:lnTo>
                  <a:lnTo>
                    <a:pt x="304800" y="60960"/>
                  </a:lnTo>
                  <a:lnTo>
                    <a:pt x="353949" y="65913"/>
                  </a:lnTo>
                  <a:lnTo>
                    <a:pt x="399732" y="80111"/>
                  </a:lnTo>
                  <a:lnTo>
                    <a:pt x="441147" y="102590"/>
                  </a:lnTo>
                  <a:lnTo>
                    <a:pt x="477240" y="132359"/>
                  </a:lnTo>
                  <a:lnTo>
                    <a:pt x="507009" y="168440"/>
                  </a:lnTo>
                  <a:lnTo>
                    <a:pt x="529475" y="209854"/>
                  </a:lnTo>
                  <a:lnTo>
                    <a:pt x="543687" y="255638"/>
                  </a:lnTo>
                  <a:lnTo>
                    <a:pt x="548640" y="304800"/>
                  </a:lnTo>
                  <a:lnTo>
                    <a:pt x="548640" y="122224"/>
                  </a:lnTo>
                  <a:lnTo>
                    <a:pt x="520344" y="89242"/>
                  </a:lnTo>
                  <a:lnTo>
                    <a:pt x="487362" y="60960"/>
                  </a:lnTo>
                  <a:lnTo>
                    <a:pt x="484835" y="58788"/>
                  </a:lnTo>
                  <a:lnTo>
                    <a:pt x="444893" y="34010"/>
                  </a:lnTo>
                  <a:lnTo>
                    <a:pt x="401167" y="15532"/>
                  </a:lnTo>
                  <a:lnTo>
                    <a:pt x="354253" y="3987"/>
                  </a:lnTo>
                  <a:lnTo>
                    <a:pt x="304800" y="0"/>
                  </a:lnTo>
                  <a:lnTo>
                    <a:pt x="255346" y="3987"/>
                  </a:lnTo>
                  <a:lnTo>
                    <a:pt x="208432" y="15532"/>
                  </a:lnTo>
                  <a:lnTo>
                    <a:pt x="164693" y="34010"/>
                  </a:lnTo>
                  <a:lnTo>
                    <a:pt x="124752" y="58788"/>
                  </a:lnTo>
                  <a:lnTo>
                    <a:pt x="89242" y="89242"/>
                  </a:lnTo>
                  <a:lnTo>
                    <a:pt x="58788" y="124752"/>
                  </a:lnTo>
                  <a:lnTo>
                    <a:pt x="34010" y="164693"/>
                  </a:lnTo>
                  <a:lnTo>
                    <a:pt x="15532" y="208432"/>
                  </a:lnTo>
                  <a:lnTo>
                    <a:pt x="3987" y="255333"/>
                  </a:lnTo>
                  <a:lnTo>
                    <a:pt x="0" y="304800"/>
                  </a:lnTo>
                  <a:lnTo>
                    <a:pt x="3987" y="354253"/>
                  </a:lnTo>
                  <a:lnTo>
                    <a:pt x="15532" y="401154"/>
                  </a:lnTo>
                  <a:lnTo>
                    <a:pt x="34010" y="444893"/>
                  </a:lnTo>
                  <a:lnTo>
                    <a:pt x="58788" y="484835"/>
                  </a:lnTo>
                  <a:lnTo>
                    <a:pt x="89242" y="520344"/>
                  </a:lnTo>
                  <a:lnTo>
                    <a:pt x="124752" y="550811"/>
                  </a:lnTo>
                  <a:lnTo>
                    <a:pt x="164693" y="575589"/>
                  </a:lnTo>
                  <a:lnTo>
                    <a:pt x="208432" y="594067"/>
                  </a:lnTo>
                  <a:lnTo>
                    <a:pt x="255346" y="605612"/>
                  </a:lnTo>
                  <a:lnTo>
                    <a:pt x="304800" y="609600"/>
                  </a:lnTo>
                  <a:lnTo>
                    <a:pt x="354253" y="605612"/>
                  </a:lnTo>
                  <a:lnTo>
                    <a:pt x="401167" y="594067"/>
                  </a:lnTo>
                  <a:lnTo>
                    <a:pt x="444893" y="575589"/>
                  </a:lnTo>
                  <a:lnTo>
                    <a:pt x="484835" y="550811"/>
                  </a:lnTo>
                  <a:lnTo>
                    <a:pt x="487362" y="548640"/>
                  </a:lnTo>
                  <a:lnTo>
                    <a:pt x="520344" y="520344"/>
                  </a:lnTo>
                  <a:lnTo>
                    <a:pt x="550811" y="484835"/>
                  </a:lnTo>
                  <a:lnTo>
                    <a:pt x="575589" y="444893"/>
                  </a:lnTo>
                  <a:lnTo>
                    <a:pt x="594067" y="401154"/>
                  </a:lnTo>
                  <a:lnTo>
                    <a:pt x="605612" y="354253"/>
                  </a:lnTo>
                  <a:lnTo>
                    <a:pt x="609600" y="304800"/>
                  </a:lnTo>
                  <a:close/>
                </a:path>
              </a:pathLst>
            </a:custGeom>
            <a:solidFill>
              <a:srgbClr val="FFFFFF"/>
            </a:solidFill>
          </p:spPr>
          <p:txBody>
            <a:bodyPr wrap="square" lIns="0" tIns="0" rIns="0" bIns="0" rtlCol="0"/>
            <a:lstStyle/>
            <a:p>
              <a:endParaRPr/>
            </a:p>
          </p:txBody>
        </p:sp>
        <p:pic>
          <p:nvPicPr>
            <p:cNvPr id="17" name="object 17"/>
            <p:cNvPicPr/>
            <p:nvPr/>
          </p:nvPicPr>
          <p:blipFill>
            <a:blip r:embed="rId2" cstate="print"/>
            <a:stretch>
              <a:fillRect/>
            </a:stretch>
          </p:blipFill>
          <p:spPr>
            <a:xfrm>
              <a:off x="9322354" y="2862039"/>
              <a:ext cx="114952" cy="113109"/>
            </a:xfrm>
            <a:prstGeom prst="rect">
              <a:avLst/>
            </a:prstGeom>
          </p:spPr>
        </p:pic>
      </p:grpSp>
      <p:sp>
        <p:nvSpPr>
          <p:cNvPr id="18" name="object 18"/>
          <p:cNvSpPr/>
          <p:nvPr/>
        </p:nvSpPr>
        <p:spPr>
          <a:xfrm>
            <a:off x="9203676" y="5354881"/>
            <a:ext cx="352425" cy="352425"/>
          </a:xfrm>
          <a:custGeom>
            <a:avLst/>
            <a:gdLst/>
            <a:ahLst/>
            <a:cxnLst/>
            <a:rect l="l" t="t" r="r" b="b"/>
            <a:pathLst>
              <a:path w="352425" h="352425">
                <a:moveTo>
                  <a:pt x="176212" y="352425"/>
                </a:moveTo>
                <a:lnTo>
                  <a:pt x="108742" y="339100"/>
                </a:lnTo>
                <a:lnTo>
                  <a:pt x="51611" y="300813"/>
                </a:lnTo>
                <a:lnTo>
                  <a:pt x="13324" y="243682"/>
                </a:lnTo>
                <a:lnTo>
                  <a:pt x="0" y="176212"/>
                </a:lnTo>
                <a:lnTo>
                  <a:pt x="3384" y="141567"/>
                </a:lnTo>
                <a:lnTo>
                  <a:pt x="29506" y="78502"/>
                </a:lnTo>
                <a:lnTo>
                  <a:pt x="78502" y="29506"/>
                </a:lnTo>
                <a:lnTo>
                  <a:pt x="141567" y="3384"/>
                </a:lnTo>
                <a:lnTo>
                  <a:pt x="176212" y="0"/>
                </a:lnTo>
                <a:lnTo>
                  <a:pt x="210857" y="3384"/>
                </a:lnTo>
                <a:lnTo>
                  <a:pt x="243682" y="13324"/>
                </a:lnTo>
                <a:lnTo>
                  <a:pt x="258578" y="21295"/>
                </a:lnTo>
                <a:lnTo>
                  <a:pt x="166467" y="21295"/>
                </a:lnTo>
                <a:lnTo>
                  <a:pt x="156640" y="26718"/>
                </a:lnTo>
                <a:lnTo>
                  <a:pt x="101363" y="38552"/>
                </a:lnTo>
                <a:lnTo>
                  <a:pt x="55563" y="76298"/>
                </a:lnTo>
                <a:lnTo>
                  <a:pt x="38764" y="100978"/>
                </a:lnTo>
                <a:lnTo>
                  <a:pt x="255528" y="100978"/>
                </a:lnTo>
                <a:lnTo>
                  <a:pt x="334945" y="100978"/>
                </a:lnTo>
                <a:lnTo>
                  <a:pt x="339100" y="108742"/>
                </a:lnTo>
                <a:lnTo>
                  <a:pt x="342651" y="120468"/>
                </a:lnTo>
                <a:lnTo>
                  <a:pt x="29743" y="120468"/>
                </a:lnTo>
                <a:lnTo>
                  <a:pt x="25350" y="133729"/>
                </a:lnTo>
                <a:lnTo>
                  <a:pt x="22135" y="147479"/>
                </a:lnTo>
                <a:lnTo>
                  <a:pt x="20161" y="161659"/>
                </a:lnTo>
                <a:lnTo>
                  <a:pt x="19490" y="176212"/>
                </a:lnTo>
                <a:lnTo>
                  <a:pt x="20115" y="190272"/>
                </a:lnTo>
                <a:lnTo>
                  <a:pt x="21955" y="203987"/>
                </a:lnTo>
                <a:lnTo>
                  <a:pt x="24956" y="217304"/>
                </a:lnTo>
                <a:lnTo>
                  <a:pt x="29063" y="230170"/>
                </a:lnTo>
                <a:lnTo>
                  <a:pt x="112562" y="230170"/>
                </a:lnTo>
                <a:lnTo>
                  <a:pt x="343192" y="230170"/>
                </a:lnTo>
                <a:lnTo>
                  <a:pt x="339100" y="243682"/>
                </a:lnTo>
                <a:lnTo>
                  <a:pt x="335901" y="249661"/>
                </a:lnTo>
                <a:lnTo>
                  <a:pt x="37802" y="249661"/>
                </a:lnTo>
                <a:lnTo>
                  <a:pt x="54607" y="274958"/>
                </a:lnTo>
                <a:lnTo>
                  <a:pt x="75862" y="296496"/>
                </a:lnTo>
                <a:lnTo>
                  <a:pt x="100919" y="313628"/>
                </a:lnTo>
                <a:lnTo>
                  <a:pt x="129134" y="325706"/>
                </a:lnTo>
                <a:lnTo>
                  <a:pt x="156640" y="325706"/>
                </a:lnTo>
                <a:lnTo>
                  <a:pt x="166467" y="331129"/>
                </a:lnTo>
                <a:lnTo>
                  <a:pt x="258578" y="331129"/>
                </a:lnTo>
                <a:lnTo>
                  <a:pt x="243682" y="339100"/>
                </a:lnTo>
                <a:lnTo>
                  <a:pt x="210857" y="349041"/>
                </a:lnTo>
                <a:lnTo>
                  <a:pt x="176212" y="352425"/>
                </a:lnTo>
                <a:close/>
              </a:path>
              <a:path w="352425" h="352425">
                <a:moveTo>
                  <a:pt x="185957" y="100978"/>
                </a:moveTo>
                <a:lnTo>
                  <a:pt x="166467" y="100978"/>
                </a:lnTo>
                <a:lnTo>
                  <a:pt x="166467" y="21295"/>
                </a:lnTo>
                <a:lnTo>
                  <a:pt x="185957" y="21295"/>
                </a:lnTo>
                <a:lnTo>
                  <a:pt x="185957" y="100978"/>
                </a:lnTo>
                <a:close/>
              </a:path>
              <a:path w="352425" h="352425">
                <a:moveTo>
                  <a:pt x="255528" y="100978"/>
                </a:moveTo>
                <a:lnTo>
                  <a:pt x="235519" y="100978"/>
                </a:lnTo>
                <a:lnTo>
                  <a:pt x="232752" y="90699"/>
                </a:lnTo>
                <a:lnTo>
                  <a:pt x="229622" y="80854"/>
                </a:lnTo>
                <a:lnTo>
                  <a:pt x="226136" y="71482"/>
                </a:lnTo>
                <a:lnTo>
                  <a:pt x="222299" y="62622"/>
                </a:lnTo>
                <a:lnTo>
                  <a:pt x="214146" y="47558"/>
                </a:lnTo>
                <a:lnTo>
                  <a:pt x="205231" y="35520"/>
                </a:lnTo>
                <a:lnTo>
                  <a:pt x="195765" y="26701"/>
                </a:lnTo>
                <a:lnTo>
                  <a:pt x="185957" y="21295"/>
                </a:lnTo>
                <a:lnTo>
                  <a:pt x="258578" y="21295"/>
                </a:lnTo>
                <a:lnTo>
                  <a:pt x="268713" y="26718"/>
                </a:lnTo>
                <a:lnTo>
                  <a:pt x="223290" y="26718"/>
                </a:lnTo>
                <a:lnTo>
                  <a:pt x="227750" y="32771"/>
                </a:lnTo>
                <a:lnTo>
                  <a:pt x="248710" y="76488"/>
                </a:lnTo>
                <a:lnTo>
                  <a:pt x="252365" y="88464"/>
                </a:lnTo>
                <a:lnTo>
                  <a:pt x="255528" y="100978"/>
                </a:lnTo>
                <a:close/>
              </a:path>
              <a:path w="352425" h="352425">
                <a:moveTo>
                  <a:pt x="116905" y="100978"/>
                </a:moveTo>
                <a:lnTo>
                  <a:pt x="96896" y="100978"/>
                </a:lnTo>
                <a:lnTo>
                  <a:pt x="100059" y="88464"/>
                </a:lnTo>
                <a:lnTo>
                  <a:pt x="116327" y="46611"/>
                </a:lnTo>
                <a:lnTo>
                  <a:pt x="129134" y="26718"/>
                </a:lnTo>
                <a:lnTo>
                  <a:pt x="156640" y="26718"/>
                </a:lnTo>
                <a:lnTo>
                  <a:pt x="147193" y="35520"/>
                </a:lnTo>
                <a:lnTo>
                  <a:pt x="138278" y="47558"/>
                </a:lnTo>
                <a:lnTo>
                  <a:pt x="130125" y="62622"/>
                </a:lnTo>
                <a:lnTo>
                  <a:pt x="126289" y="71482"/>
                </a:lnTo>
                <a:lnTo>
                  <a:pt x="122802" y="80854"/>
                </a:lnTo>
                <a:lnTo>
                  <a:pt x="119672" y="90699"/>
                </a:lnTo>
                <a:lnTo>
                  <a:pt x="116905" y="100978"/>
                </a:lnTo>
                <a:close/>
              </a:path>
              <a:path w="352425" h="352425">
                <a:moveTo>
                  <a:pt x="334945" y="100978"/>
                </a:moveTo>
                <a:lnTo>
                  <a:pt x="313660" y="100978"/>
                </a:lnTo>
                <a:lnTo>
                  <a:pt x="296861" y="76298"/>
                </a:lnTo>
                <a:lnTo>
                  <a:pt x="275789" y="55284"/>
                </a:lnTo>
                <a:lnTo>
                  <a:pt x="251061" y="38552"/>
                </a:lnTo>
                <a:lnTo>
                  <a:pt x="223290" y="26718"/>
                </a:lnTo>
                <a:lnTo>
                  <a:pt x="268713" y="26718"/>
                </a:lnTo>
                <a:lnTo>
                  <a:pt x="273922" y="29506"/>
                </a:lnTo>
                <a:lnTo>
                  <a:pt x="300813" y="51611"/>
                </a:lnTo>
                <a:lnTo>
                  <a:pt x="322918" y="78502"/>
                </a:lnTo>
                <a:lnTo>
                  <a:pt x="334945" y="100978"/>
                </a:lnTo>
                <a:close/>
              </a:path>
              <a:path w="352425" h="352425">
                <a:moveTo>
                  <a:pt x="112562" y="230170"/>
                </a:moveTo>
                <a:lnTo>
                  <a:pt x="92840" y="230170"/>
                </a:lnTo>
                <a:lnTo>
                  <a:pt x="91087" y="217095"/>
                </a:lnTo>
                <a:lnTo>
                  <a:pt x="89823" y="203710"/>
                </a:lnTo>
                <a:lnTo>
                  <a:pt x="89058" y="190066"/>
                </a:lnTo>
                <a:lnTo>
                  <a:pt x="88800" y="176212"/>
                </a:lnTo>
                <a:lnTo>
                  <a:pt x="89089" y="161659"/>
                </a:lnTo>
                <a:lnTo>
                  <a:pt x="89927" y="147479"/>
                </a:lnTo>
                <a:lnTo>
                  <a:pt x="91283" y="133729"/>
                </a:lnTo>
                <a:lnTo>
                  <a:pt x="93127" y="120468"/>
                </a:lnTo>
                <a:lnTo>
                  <a:pt x="112865" y="120468"/>
                </a:lnTo>
                <a:lnTo>
                  <a:pt x="110875" y="133955"/>
                </a:lnTo>
                <a:lnTo>
                  <a:pt x="109445" y="147778"/>
                </a:lnTo>
                <a:lnTo>
                  <a:pt x="108581" y="161881"/>
                </a:lnTo>
                <a:lnTo>
                  <a:pt x="108290" y="176212"/>
                </a:lnTo>
                <a:lnTo>
                  <a:pt x="108571" y="190272"/>
                </a:lnTo>
                <a:lnTo>
                  <a:pt x="109392" y="203987"/>
                </a:lnTo>
                <a:lnTo>
                  <a:pt x="110729" y="217304"/>
                </a:lnTo>
                <a:lnTo>
                  <a:pt x="112562" y="230170"/>
                </a:lnTo>
                <a:close/>
              </a:path>
              <a:path w="352425" h="352425">
                <a:moveTo>
                  <a:pt x="185957" y="230170"/>
                </a:moveTo>
                <a:lnTo>
                  <a:pt x="166467" y="230170"/>
                </a:lnTo>
                <a:lnTo>
                  <a:pt x="166467" y="120468"/>
                </a:lnTo>
                <a:lnTo>
                  <a:pt x="185957" y="120468"/>
                </a:lnTo>
                <a:lnTo>
                  <a:pt x="185957" y="230170"/>
                </a:lnTo>
                <a:close/>
              </a:path>
              <a:path w="352425" h="352425">
                <a:moveTo>
                  <a:pt x="259584" y="230170"/>
                </a:moveTo>
                <a:lnTo>
                  <a:pt x="185957" y="230170"/>
                </a:lnTo>
                <a:lnTo>
                  <a:pt x="239862" y="230170"/>
                </a:lnTo>
                <a:lnTo>
                  <a:pt x="241721" y="217095"/>
                </a:lnTo>
                <a:lnTo>
                  <a:pt x="243056" y="203710"/>
                </a:lnTo>
                <a:lnTo>
                  <a:pt x="243862" y="190066"/>
                </a:lnTo>
                <a:lnTo>
                  <a:pt x="244134" y="176212"/>
                </a:lnTo>
                <a:lnTo>
                  <a:pt x="243832" y="161659"/>
                </a:lnTo>
                <a:lnTo>
                  <a:pt x="242952" y="147479"/>
                </a:lnTo>
                <a:lnTo>
                  <a:pt x="241520" y="133729"/>
                </a:lnTo>
                <a:lnTo>
                  <a:pt x="239559" y="120468"/>
                </a:lnTo>
                <a:lnTo>
                  <a:pt x="342651" y="120468"/>
                </a:lnTo>
                <a:lnTo>
                  <a:pt x="259298" y="120468"/>
                </a:lnTo>
                <a:lnTo>
                  <a:pt x="261173" y="133955"/>
                </a:lnTo>
                <a:lnTo>
                  <a:pt x="262527" y="147778"/>
                </a:lnTo>
                <a:lnTo>
                  <a:pt x="263348" y="161881"/>
                </a:lnTo>
                <a:lnTo>
                  <a:pt x="263624" y="176212"/>
                </a:lnTo>
                <a:lnTo>
                  <a:pt x="263355" y="190272"/>
                </a:lnTo>
                <a:lnTo>
                  <a:pt x="262575" y="203987"/>
                </a:lnTo>
                <a:lnTo>
                  <a:pt x="261309" y="217304"/>
                </a:lnTo>
                <a:lnTo>
                  <a:pt x="259584" y="230170"/>
                </a:lnTo>
                <a:close/>
              </a:path>
              <a:path w="352425" h="352425">
                <a:moveTo>
                  <a:pt x="343192" y="230170"/>
                </a:moveTo>
                <a:lnTo>
                  <a:pt x="323361" y="230170"/>
                </a:lnTo>
                <a:lnTo>
                  <a:pt x="327468" y="217304"/>
                </a:lnTo>
                <a:lnTo>
                  <a:pt x="330469" y="203987"/>
                </a:lnTo>
                <a:lnTo>
                  <a:pt x="332309" y="190272"/>
                </a:lnTo>
                <a:lnTo>
                  <a:pt x="332934" y="176212"/>
                </a:lnTo>
                <a:lnTo>
                  <a:pt x="332263" y="161659"/>
                </a:lnTo>
                <a:lnTo>
                  <a:pt x="330289" y="147479"/>
                </a:lnTo>
                <a:lnTo>
                  <a:pt x="327074" y="133729"/>
                </a:lnTo>
                <a:lnTo>
                  <a:pt x="322681" y="120468"/>
                </a:lnTo>
                <a:lnTo>
                  <a:pt x="342651" y="120468"/>
                </a:lnTo>
                <a:lnTo>
                  <a:pt x="349040" y="141567"/>
                </a:lnTo>
                <a:lnTo>
                  <a:pt x="352424" y="176212"/>
                </a:lnTo>
                <a:lnTo>
                  <a:pt x="349040" y="210857"/>
                </a:lnTo>
                <a:lnTo>
                  <a:pt x="343192" y="230170"/>
                </a:lnTo>
                <a:close/>
              </a:path>
              <a:path w="352425" h="352425">
                <a:moveTo>
                  <a:pt x="156640" y="325706"/>
                </a:moveTo>
                <a:lnTo>
                  <a:pt x="129134" y="325706"/>
                </a:lnTo>
                <a:lnTo>
                  <a:pt x="124674" y="319653"/>
                </a:lnTo>
                <a:lnTo>
                  <a:pt x="103391" y="274958"/>
                </a:lnTo>
                <a:lnTo>
                  <a:pt x="96489" y="249661"/>
                </a:lnTo>
                <a:lnTo>
                  <a:pt x="166467" y="249661"/>
                </a:lnTo>
                <a:lnTo>
                  <a:pt x="116475" y="249661"/>
                </a:lnTo>
                <a:lnTo>
                  <a:pt x="119302" y="260439"/>
                </a:lnTo>
                <a:lnTo>
                  <a:pt x="138278" y="304866"/>
                </a:lnTo>
                <a:lnTo>
                  <a:pt x="147193" y="316904"/>
                </a:lnTo>
                <a:lnTo>
                  <a:pt x="156640" y="325706"/>
                </a:lnTo>
                <a:close/>
              </a:path>
              <a:path w="352425" h="352425">
                <a:moveTo>
                  <a:pt x="185957" y="331129"/>
                </a:moveTo>
                <a:lnTo>
                  <a:pt x="166467" y="331129"/>
                </a:lnTo>
                <a:lnTo>
                  <a:pt x="166467" y="249661"/>
                </a:lnTo>
                <a:lnTo>
                  <a:pt x="185957" y="249661"/>
                </a:lnTo>
                <a:lnTo>
                  <a:pt x="185957" y="331129"/>
                </a:lnTo>
                <a:close/>
              </a:path>
              <a:path w="352425" h="352425">
                <a:moveTo>
                  <a:pt x="258578" y="331129"/>
                </a:moveTo>
                <a:lnTo>
                  <a:pt x="185957" y="331129"/>
                </a:lnTo>
                <a:lnTo>
                  <a:pt x="195784" y="325706"/>
                </a:lnTo>
                <a:lnTo>
                  <a:pt x="205231" y="316904"/>
                </a:lnTo>
                <a:lnTo>
                  <a:pt x="226290" y="280554"/>
                </a:lnTo>
                <a:lnTo>
                  <a:pt x="235949" y="249661"/>
                </a:lnTo>
                <a:lnTo>
                  <a:pt x="255936" y="249661"/>
                </a:lnTo>
                <a:lnTo>
                  <a:pt x="244726" y="286930"/>
                </a:lnTo>
                <a:lnTo>
                  <a:pt x="223290" y="325706"/>
                </a:lnTo>
                <a:lnTo>
                  <a:pt x="268713" y="325706"/>
                </a:lnTo>
                <a:lnTo>
                  <a:pt x="258578" y="331129"/>
                </a:lnTo>
                <a:close/>
              </a:path>
              <a:path w="352425" h="352425">
                <a:moveTo>
                  <a:pt x="268713" y="325706"/>
                </a:moveTo>
                <a:lnTo>
                  <a:pt x="223291" y="325706"/>
                </a:lnTo>
                <a:lnTo>
                  <a:pt x="251505" y="313628"/>
                </a:lnTo>
                <a:lnTo>
                  <a:pt x="276562" y="296496"/>
                </a:lnTo>
                <a:lnTo>
                  <a:pt x="297817" y="274958"/>
                </a:lnTo>
                <a:lnTo>
                  <a:pt x="314622" y="249661"/>
                </a:lnTo>
                <a:lnTo>
                  <a:pt x="335901" y="249661"/>
                </a:lnTo>
                <a:lnTo>
                  <a:pt x="322918" y="273922"/>
                </a:lnTo>
                <a:lnTo>
                  <a:pt x="300813" y="300813"/>
                </a:lnTo>
                <a:lnTo>
                  <a:pt x="273922" y="322918"/>
                </a:lnTo>
                <a:lnTo>
                  <a:pt x="268713" y="325706"/>
                </a:lnTo>
                <a:close/>
              </a:path>
            </a:pathLst>
          </a:custGeom>
          <a:solidFill>
            <a:srgbClr val="FFFFFF"/>
          </a:solidFill>
        </p:spPr>
        <p:txBody>
          <a:bodyPr wrap="square" lIns="0" tIns="0" rIns="0" bIns="0" rtlCol="0"/>
          <a:lstStyle/>
          <a:p>
            <a:endParaRPr/>
          </a:p>
        </p:txBody>
      </p:sp>
      <p:sp>
        <p:nvSpPr>
          <p:cNvPr id="19" name="object 19"/>
          <p:cNvSpPr/>
          <p:nvPr/>
        </p:nvSpPr>
        <p:spPr>
          <a:xfrm>
            <a:off x="9211499" y="6409975"/>
            <a:ext cx="333375" cy="238125"/>
          </a:xfrm>
          <a:custGeom>
            <a:avLst/>
            <a:gdLst/>
            <a:ahLst/>
            <a:cxnLst/>
            <a:rect l="l" t="t" r="r" b="b"/>
            <a:pathLst>
              <a:path w="333375" h="238125">
                <a:moveTo>
                  <a:pt x="298876" y="238125"/>
                </a:moveTo>
                <a:lnTo>
                  <a:pt x="33456" y="237939"/>
                </a:lnTo>
                <a:lnTo>
                  <a:pt x="0" y="202406"/>
                </a:lnTo>
                <a:lnTo>
                  <a:pt x="186" y="76851"/>
                </a:lnTo>
                <a:lnTo>
                  <a:pt x="0" y="35718"/>
                </a:lnTo>
                <a:lnTo>
                  <a:pt x="2804" y="21805"/>
                </a:lnTo>
                <a:lnTo>
                  <a:pt x="10452" y="10452"/>
                </a:lnTo>
                <a:lnTo>
                  <a:pt x="21795" y="2803"/>
                </a:lnTo>
                <a:lnTo>
                  <a:pt x="35686" y="0"/>
                </a:lnTo>
                <a:lnTo>
                  <a:pt x="297947" y="1"/>
                </a:lnTo>
                <a:lnTo>
                  <a:pt x="310470" y="2255"/>
                </a:lnTo>
                <a:lnTo>
                  <a:pt x="321042" y="8476"/>
                </a:lnTo>
                <a:lnTo>
                  <a:pt x="328849" y="17855"/>
                </a:lnTo>
                <a:lnTo>
                  <a:pt x="329186" y="18789"/>
                </a:lnTo>
                <a:lnTo>
                  <a:pt x="35127" y="18789"/>
                </a:lnTo>
                <a:lnTo>
                  <a:pt x="44992" y="28648"/>
                </a:lnTo>
                <a:lnTo>
                  <a:pt x="19890" y="28648"/>
                </a:lnTo>
                <a:lnTo>
                  <a:pt x="19893" y="205195"/>
                </a:lnTo>
                <a:lnTo>
                  <a:pt x="20055" y="212033"/>
                </a:lnTo>
                <a:lnTo>
                  <a:pt x="22221" y="217047"/>
                </a:lnTo>
                <a:lnTo>
                  <a:pt x="28443" y="219148"/>
                </a:lnTo>
                <a:lnTo>
                  <a:pt x="53537" y="219148"/>
                </a:lnTo>
                <a:lnTo>
                  <a:pt x="52422" y="220265"/>
                </a:lnTo>
                <a:lnTo>
                  <a:pt x="327631" y="220265"/>
                </a:lnTo>
                <a:lnTo>
                  <a:pt x="323112" y="227199"/>
                </a:lnTo>
                <a:lnTo>
                  <a:pt x="312248" y="234928"/>
                </a:lnTo>
                <a:lnTo>
                  <a:pt x="298876" y="238125"/>
                </a:lnTo>
                <a:close/>
              </a:path>
              <a:path w="333375" h="238125">
                <a:moveTo>
                  <a:pt x="194318" y="148928"/>
                </a:moveTo>
                <a:lnTo>
                  <a:pt x="169039" y="148928"/>
                </a:lnTo>
                <a:lnTo>
                  <a:pt x="299062" y="18789"/>
                </a:lnTo>
                <a:lnTo>
                  <a:pt x="35127" y="18789"/>
                </a:lnTo>
                <a:lnTo>
                  <a:pt x="329186" y="18789"/>
                </a:lnTo>
                <a:lnTo>
                  <a:pt x="332472" y="27904"/>
                </a:lnTo>
                <a:lnTo>
                  <a:pt x="315234" y="27904"/>
                </a:lnTo>
                <a:lnTo>
                  <a:pt x="214122" y="129110"/>
                </a:lnTo>
                <a:lnTo>
                  <a:pt x="226729" y="141755"/>
                </a:lnTo>
                <a:lnTo>
                  <a:pt x="201486" y="141755"/>
                </a:lnTo>
                <a:lnTo>
                  <a:pt x="194318" y="148928"/>
                </a:lnTo>
                <a:close/>
              </a:path>
              <a:path w="333375" h="238125">
                <a:moveTo>
                  <a:pt x="328237" y="219336"/>
                </a:moveTo>
                <a:lnTo>
                  <a:pt x="304082" y="219336"/>
                </a:lnTo>
                <a:lnTo>
                  <a:pt x="311520" y="217252"/>
                </a:lnTo>
                <a:lnTo>
                  <a:pt x="315234" y="211424"/>
                </a:lnTo>
                <a:lnTo>
                  <a:pt x="315234" y="27904"/>
                </a:lnTo>
                <a:lnTo>
                  <a:pt x="332473" y="27907"/>
                </a:lnTo>
                <a:lnTo>
                  <a:pt x="333076" y="29581"/>
                </a:lnTo>
                <a:lnTo>
                  <a:pt x="333076" y="202406"/>
                </a:lnTo>
                <a:lnTo>
                  <a:pt x="330408" y="216004"/>
                </a:lnTo>
                <a:lnTo>
                  <a:pt x="328237" y="219336"/>
                </a:lnTo>
                <a:close/>
              </a:path>
              <a:path w="333375" h="238125">
                <a:moveTo>
                  <a:pt x="53537" y="219148"/>
                </a:moveTo>
                <a:lnTo>
                  <a:pt x="28443" y="219148"/>
                </a:lnTo>
                <a:lnTo>
                  <a:pt x="119332" y="128179"/>
                </a:lnTo>
                <a:lnTo>
                  <a:pt x="19890" y="28648"/>
                </a:lnTo>
                <a:lnTo>
                  <a:pt x="44992" y="28648"/>
                </a:lnTo>
                <a:lnTo>
                  <a:pt x="157041" y="140639"/>
                </a:lnTo>
                <a:lnTo>
                  <a:pt x="131971" y="140639"/>
                </a:lnTo>
                <a:lnTo>
                  <a:pt x="53537" y="219148"/>
                </a:lnTo>
                <a:close/>
              </a:path>
              <a:path w="333375" h="238125">
                <a:moveTo>
                  <a:pt x="169045" y="174225"/>
                </a:moveTo>
                <a:lnTo>
                  <a:pt x="165341" y="174225"/>
                </a:lnTo>
                <a:lnTo>
                  <a:pt x="131971" y="140639"/>
                </a:lnTo>
                <a:lnTo>
                  <a:pt x="157041" y="140639"/>
                </a:lnTo>
                <a:lnTo>
                  <a:pt x="165335" y="148928"/>
                </a:lnTo>
                <a:lnTo>
                  <a:pt x="194318" y="148928"/>
                </a:lnTo>
                <a:lnTo>
                  <a:pt x="169045" y="174225"/>
                </a:lnTo>
                <a:close/>
              </a:path>
              <a:path w="333375" h="238125">
                <a:moveTo>
                  <a:pt x="327631" y="220265"/>
                </a:moveTo>
                <a:lnTo>
                  <a:pt x="279925" y="220265"/>
                </a:lnTo>
                <a:lnTo>
                  <a:pt x="201486" y="141755"/>
                </a:lnTo>
                <a:lnTo>
                  <a:pt x="226729" y="141755"/>
                </a:lnTo>
                <a:lnTo>
                  <a:pt x="304082" y="219336"/>
                </a:lnTo>
                <a:lnTo>
                  <a:pt x="328237" y="219336"/>
                </a:lnTo>
                <a:lnTo>
                  <a:pt x="327631" y="220265"/>
                </a:lnTo>
                <a:close/>
              </a:path>
            </a:pathLst>
          </a:custGeom>
          <a:solidFill>
            <a:srgbClr val="FFFFFF"/>
          </a:solidFill>
        </p:spPr>
        <p:txBody>
          <a:bodyPr wrap="square" lIns="0" tIns="0" rIns="0" bIns="0" rtlCol="0"/>
          <a:lstStyle/>
          <a:p>
            <a:endParaRPr/>
          </a:p>
        </p:txBody>
      </p:sp>
      <p:sp>
        <p:nvSpPr>
          <p:cNvPr id="20" name="object 20"/>
          <p:cNvSpPr/>
          <p:nvPr/>
        </p:nvSpPr>
        <p:spPr>
          <a:xfrm>
            <a:off x="9214410" y="7425722"/>
            <a:ext cx="317500" cy="330835"/>
          </a:xfrm>
          <a:custGeom>
            <a:avLst/>
            <a:gdLst/>
            <a:ahLst/>
            <a:cxnLst/>
            <a:rect l="l" t="t" r="r" b="b"/>
            <a:pathLst>
              <a:path w="317500" h="330834">
                <a:moveTo>
                  <a:pt x="240925" y="330562"/>
                </a:moveTo>
                <a:lnTo>
                  <a:pt x="232441" y="330562"/>
                </a:lnTo>
                <a:lnTo>
                  <a:pt x="224286" y="329521"/>
                </a:lnTo>
                <a:lnTo>
                  <a:pt x="157029" y="301246"/>
                </a:lnTo>
                <a:lnTo>
                  <a:pt x="103031" y="259134"/>
                </a:lnTo>
                <a:lnTo>
                  <a:pt x="63474" y="217053"/>
                </a:lnTo>
                <a:lnTo>
                  <a:pt x="24686" y="160465"/>
                </a:lnTo>
                <a:lnTo>
                  <a:pt x="6904" y="119845"/>
                </a:lnTo>
                <a:lnTo>
                  <a:pt x="0" y="78837"/>
                </a:lnTo>
                <a:lnTo>
                  <a:pt x="2460" y="57518"/>
                </a:lnTo>
                <a:lnTo>
                  <a:pt x="10058" y="36724"/>
                </a:lnTo>
                <a:lnTo>
                  <a:pt x="23879" y="18483"/>
                </a:lnTo>
                <a:lnTo>
                  <a:pt x="34829" y="8013"/>
                </a:lnTo>
                <a:lnTo>
                  <a:pt x="51600" y="0"/>
                </a:lnTo>
                <a:lnTo>
                  <a:pt x="67034" y="3406"/>
                </a:lnTo>
                <a:lnTo>
                  <a:pt x="80702" y="13464"/>
                </a:lnTo>
                <a:lnTo>
                  <a:pt x="82275" y="15101"/>
                </a:lnTo>
                <a:lnTo>
                  <a:pt x="51000" y="15101"/>
                </a:lnTo>
                <a:lnTo>
                  <a:pt x="48021" y="16540"/>
                </a:lnTo>
                <a:lnTo>
                  <a:pt x="17806" y="58503"/>
                </a:lnTo>
                <a:lnTo>
                  <a:pt x="15180" y="76140"/>
                </a:lnTo>
                <a:lnTo>
                  <a:pt x="15237" y="78837"/>
                </a:lnTo>
                <a:lnTo>
                  <a:pt x="23491" y="121714"/>
                </a:lnTo>
                <a:lnTo>
                  <a:pt x="55986" y="182343"/>
                </a:lnTo>
                <a:lnTo>
                  <a:pt x="93557" y="228247"/>
                </a:lnTo>
                <a:lnTo>
                  <a:pt x="137037" y="268558"/>
                </a:lnTo>
                <a:lnTo>
                  <a:pt x="195343" y="304523"/>
                </a:lnTo>
                <a:lnTo>
                  <a:pt x="239447" y="315389"/>
                </a:lnTo>
                <a:lnTo>
                  <a:pt x="290089" y="315389"/>
                </a:lnTo>
                <a:lnTo>
                  <a:pt x="284803" y="319417"/>
                </a:lnTo>
                <a:lnTo>
                  <a:pt x="270651" y="325879"/>
                </a:lnTo>
                <a:lnTo>
                  <a:pt x="255804" y="329459"/>
                </a:lnTo>
                <a:lnTo>
                  <a:pt x="240925" y="330562"/>
                </a:lnTo>
                <a:close/>
              </a:path>
              <a:path w="317500" h="330834">
                <a:moveTo>
                  <a:pt x="186000" y="233950"/>
                </a:moveTo>
                <a:lnTo>
                  <a:pt x="144040" y="216090"/>
                </a:lnTo>
                <a:lnTo>
                  <a:pt x="113779" y="184790"/>
                </a:lnTo>
                <a:lnTo>
                  <a:pt x="93120" y="147487"/>
                </a:lnTo>
                <a:lnTo>
                  <a:pt x="92886" y="134901"/>
                </a:lnTo>
                <a:lnTo>
                  <a:pt x="95918" y="122284"/>
                </a:lnTo>
                <a:lnTo>
                  <a:pt x="98246" y="116058"/>
                </a:lnTo>
                <a:lnTo>
                  <a:pt x="113445" y="96437"/>
                </a:lnTo>
                <a:lnTo>
                  <a:pt x="114234" y="91808"/>
                </a:lnTo>
                <a:lnTo>
                  <a:pt x="95507" y="51642"/>
                </a:lnTo>
                <a:lnTo>
                  <a:pt x="65488" y="20208"/>
                </a:lnTo>
                <a:lnTo>
                  <a:pt x="54151" y="15101"/>
                </a:lnTo>
                <a:lnTo>
                  <a:pt x="82275" y="15101"/>
                </a:lnTo>
                <a:lnTo>
                  <a:pt x="108100" y="43142"/>
                </a:lnTo>
                <a:lnTo>
                  <a:pt x="127704" y="76140"/>
                </a:lnTo>
                <a:lnTo>
                  <a:pt x="129071" y="94394"/>
                </a:lnTo>
                <a:lnTo>
                  <a:pt x="127630" y="102769"/>
                </a:lnTo>
                <a:lnTo>
                  <a:pt x="111518" y="123577"/>
                </a:lnTo>
                <a:lnTo>
                  <a:pt x="110005" y="127635"/>
                </a:lnTo>
                <a:lnTo>
                  <a:pt x="107847" y="136558"/>
                </a:lnTo>
                <a:lnTo>
                  <a:pt x="108026" y="145400"/>
                </a:lnTo>
                <a:lnTo>
                  <a:pt x="110523" y="154040"/>
                </a:lnTo>
                <a:lnTo>
                  <a:pt x="136338" y="187267"/>
                </a:lnTo>
                <a:lnTo>
                  <a:pt x="167987" y="215166"/>
                </a:lnTo>
                <a:lnTo>
                  <a:pt x="185159" y="218796"/>
                </a:lnTo>
                <a:lnTo>
                  <a:pt x="220239" y="218796"/>
                </a:lnTo>
                <a:lnTo>
                  <a:pt x="204945" y="229560"/>
                </a:lnTo>
                <a:lnTo>
                  <a:pt x="198657" y="231569"/>
                </a:lnTo>
                <a:lnTo>
                  <a:pt x="186000" y="233950"/>
                </a:lnTo>
                <a:close/>
              </a:path>
              <a:path w="317500" h="330834">
                <a:moveTo>
                  <a:pt x="220239" y="218796"/>
                </a:moveTo>
                <a:lnTo>
                  <a:pt x="185159" y="218796"/>
                </a:lnTo>
                <a:lnTo>
                  <a:pt x="194279" y="217053"/>
                </a:lnTo>
                <a:lnTo>
                  <a:pt x="198210" y="215787"/>
                </a:lnTo>
                <a:lnTo>
                  <a:pt x="219669" y="200682"/>
                </a:lnTo>
                <a:lnTo>
                  <a:pt x="228048" y="199687"/>
                </a:lnTo>
                <a:lnTo>
                  <a:pt x="246085" y="202039"/>
                </a:lnTo>
                <a:lnTo>
                  <a:pt x="262887" y="211150"/>
                </a:lnTo>
                <a:lnTo>
                  <a:pt x="267201" y="214759"/>
                </a:lnTo>
                <a:lnTo>
                  <a:pt x="229817" y="214759"/>
                </a:lnTo>
                <a:lnTo>
                  <a:pt x="225194" y="215310"/>
                </a:lnTo>
                <a:lnTo>
                  <a:pt x="220239" y="218796"/>
                </a:lnTo>
                <a:close/>
              </a:path>
              <a:path w="317500" h="330834">
                <a:moveTo>
                  <a:pt x="290089" y="315389"/>
                </a:moveTo>
                <a:lnTo>
                  <a:pt x="239447" y="315389"/>
                </a:lnTo>
                <a:lnTo>
                  <a:pt x="257643" y="313631"/>
                </a:lnTo>
                <a:lnTo>
                  <a:pt x="273922" y="307996"/>
                </a:lnTo>
                <a:lnTo>
                  <a:pt x="287171" y="298721"/>
                </a:lnTo>
                <a:lnTo>
                  <a:pt x="297871" y="288496"/>
                </a:lnTo>
                <a:lnTo>
                  <a:pt x="302295" y="281263"/>
                </a:lnTo>
                <a:lnTo>
                  <a:pt x="301405" y="273438"/>
                </a:lnTo>
                <a:lnTo>
                  <a:pt x="268560" y="235733"/>
                </a:lnTo>
                <a:lnTo>
                  <a:pt x="229817" y="214759"/>
                </a:lnTo>
                <a:lnTo>
                  <a:pt x="267201" y="214759"/>
                </a:lnTo>
                <a:lnTo>
                  <a:pt x="305617" y="252712"/>
                </a:lnTo>
                <a:lnTo>
                  <a:pt x="317405" y="282721"/>
                </a:lnTo>
                <a:lnTo>
                  <a:pt x="308585" y="299165"/>
                </a:lnTo>
                <a:lnTo>
                  <a:pt x="297595" y="309668"/>
                </a:lnTo>
                <a:lnTo>
                  <a:pt x="290089" y="315389"/>
                </a:lnTo>
                <a:close/>
              </a:path>
            </a:pathLst>
          </a:custGeom>
          <a:solidFill>
            <a:srgbClr val="FFFFFF"/>
          </a:solidFill>
        </p:spPr>
        <p:txBody>
          <a:bodyPr wrap="square" lIns="0" tIns="0" rIns="0" bIns="0" rtlCol="0"/>
          <a:lstStyle/>
          <a:p>
            <a:endParaRPr/>
          </a:p>
        </p:txBody>
      </p:sp>
      <p:sp>
        <p:nvSpPr>
          <p:cNvPr id="21" name="object 21"/>
          <p:cNvSpPr txBox="1"/>
          <p:nvPr/>
        </p:nvSpPr>
        <p:spPr>
          <a:xfrm>
            <a:off x="503132" y="4521200"/>
            <a:ext cx="6605270" cy="1168400"/>
          </a:xfrm>
          <a:prstGeom prst="rect">
            <a:avLst/>
          </a:prstGeom>
        </p:spPr>
        <p:txBody>
          <a:bodyPr vert="horz" wrap="square" lIns="0" tIns="12700" rIns="0" bIns="0" rtlCol="0">
            <a:spAutoFit/>
          </a:bodyPr>
          <a:lstStyle/>
          <a:p>
            <a:pPr marL="12700">
              <a:lnSpc>
                <a:spcPct val="100000"/>
              </a:lnSpc>
              <a:spcBef>
                <a:spcPts val="100"/>
              </a:spcBef>
            </a:pPr>
            <a:r>
              <a:rPr sz="7500" b="1" spc="425" dirty="0">
                <a:solidFill>
                  <a:srgbClr val="253F6A"/>
                </a:solidFill>
                <a:latin typeface="Tahoma"/>
                <a:cs typeface="Tahoma"/>
              </a:rPr>
              <a:t>CONTACT</a:t>
            </a:r>
            <a:r>
              <a:rPr sz="7500" b="1" spc="-85" dirty="0">
                <a:solidFill>
                  <a:srgbClr val="253F6A"/>
                </a:solidFill>
                <a:latin typeface="Tahoma"/>
                <a:cs typeface="Tahoma"/>
              </a:rPr>
              <a:t> </a:t>
            </a:r>
            <a:r>
              <a:rPr sz="7500" b="1" spc="225" dirty="0">
                <a:solidFill>
                  <a:srgbClr val="253F6A"/>
                </a:solidFill>
                <a:latin typeface="Tahoma"/>
                <a:cs typeface="Tahoma"/>
              </a:rPr>
              <a:t>US</a:t>
            </a:r>
            <a:endParaRPr sz="7500">
              <a:latin typeface="Tahoma"/>
              <a:cs typeface="Tahoma"/>
            </a:endParaRPr>
          </a:p>
        </p:txBody>
      </p:sp>
      <p:sp>
        <p:nvSpPr>
          <p:cNvPr id="22" name="object 22"/>
          <p:cNvSpPr txBox="1">
            <a:spLocks noGrp="1"/>
          </p:cNvSpPr>
          <p:nvPr>
            <p:ph type="title"/>
          </p:nvPr>
        </p:nvSpPr>
        <p:spPr>
          <a:xfrm>
            <a:off x="9866384" y="2521649"/>
            <a:ext cx="7800340" cy="2120900"/>
          </a:xfrm>
          <a:prstGeom prst="rect">
            <a:avLst/>
          </a:prstGeom>
        </p:spPr>
        <p:txBody>
          <a:bodyPr vert="horz" wrap="square" lIns="0" tIns="12700" rIns="0" bIns="0" rtlCol="0">
            <a:spAutoFit/>
          </a:bodyPr>
          <a:lstStyle/>
          <a:p>
            <a:pPr marL="12700" marR="5080">
              <a:lnSpc>
                <a:spcPct val="114599"/>
              </a:lnSpc>
              <a:spcBef>
                <a:spcPts val="100"/>
              </a:spcBef>
            </a:pPr>
            <a:r>
              <a:rPr sz="3000" spc="114" dirty="0">
                <a:latin typeface="Tahoma"/>
                <a:cs typeface="Tahoma"/>
              </a:rPr>
              <a:t>N</a:t>
            </a:r>
            <a:r>
              <a:rPr sz="3000" spc="80" dirty="0">
                <a:latin typeface="Tahoma"/>
                <a:cs typeface="Tahoma"/>
              </a:rPr>
              <a:t>o</a:t>
            </a:r>
            <a:r>
              <a:rPr sz="3000" spc="-210" dirty="0">
                <a:latin typeface="Tahoma"/>
                <a:cs typeface="Tahoma"/>
              </a:rPr>
              <a:t>.</a:t>
            </a:r>
            <a:r>
              <a:rPr sz="3000" spc="-165" dirty="0">
                <a:latin typeface="Tahoma"/>
                <a:cs typeface="Tahoma"/>
              </a:rPr>
              <a:t>3</a:t>
            </a:r>
            <a:r>
              <a:rPr sz="3000" spc="-30" dirty="0">
                <a:latin typeface="Tahoma"/>
                <a:cs typeface="Tahoma"/>
              </a:rPr>
              <a:t>6</a:t>
            </a:r>
            <a:r>
              <a:rPr sz="3000" spc="-620" dirty="0">
                <a:latin typeface="Tahoma"/>
                <a:cs typeface="Tahoma"/>
              </a:rPr>
              <a:t>/</a:t>
            </a:r>
            <a:r>
              <a:rPr sz="3000" spc="-770" dirty="0">
                <a:latin typeface="Tahoma"/>
                <a:cs typeface="Tahoma"/>
              </a:rPr>
              <a:t>1</a:t>
            </a:r>
            <a:r>
              <a:rPr sz="3000" spc="-210" dirty="0">
                <a:latin typeface="Tahoma"/>
                <a:cs typeface="Tahoma"/>
              </a:rPr>
              <a:t>,</a:t>
            </a:r>
            <a:r>
              <a:rPr sz="3000" spc="-55" dirty="0">
                <a:latin typeface="Tahoma"/>
                <a:cs typeface="Tahoma"/>
              </a:rPr>
              <a:t> </a:t>
            </a:r>
            <a:r>
              <a:rPr sz="3000" spc="10" dirty="0">
                <a:latin typeface="Tahoma"/>
                <a:cs typeface="Tahoma"/>
              </a:rPr>
              <a:t>R</a:t>
            </a:r>
            <a:r>
              <a:rPr sz="3000" spc="25" dirty="0">
                <a:latin typeface="Tahoma"/>
                <a:cs typeface="Tahoma"/>
              </a:rPr>
              <a:t>a</a:t>
            </a:r>
            <a:r>
              <a:rPr sz="3000" spc="190" dirty="0">
                <a:latin typeface="Tahoma"/>
                <a:cs typeface="Tahoma"/>
              </a:rPr>
              <a:t>g</a:t>
            </a:r>
            <a:r>
              <a:rPr sz="3000" spc="130" dirty="0">
                <a:latin typeface="Tahoma"/>
                <a:cs typeface="Tahoma"/>
              </a:rPr>
              <a:t>h</a:t>
            </a:r>
            <a:r>
              <a:rPr sz="3000" spc="25" dirty="0">
                <a:latin typeface="Tahoma"/>
                <a:cs typeface="Tahoma"/>
              </a:rPr>
              <a:t>a</a:t>
            </a:r>
            <a:r>
              <a:rPr sz="3000" spc="-5" dirty="0">
                <a:latin typeface="Tahoma"/>
                <a:cs typeface="Tahoma"/>
              </a:rPr>
              <a:t>v</a:t>
            </a:r>
            <a:r>
              <a:rPr sz="3000" spc="-55" dirty="0">
                <a:latin typeface="Tahoma"/>
                <a:cs typeface="Tahoma"/>
              </a:rPr>
              <a:t> </a:t>
            </a:r>
            <a:r>
              <a:rPr sz="3000" spc="-35" dirty="0">
                <a:latin typeface="Tahoma"/>
                <a:cs typeface="Tahoma"/>
              </a:rPr>
              <a:t>T</a:t>
            </a:r>
            <a:r>
              <a:rPr sz="3000" spc="80" dirty="0">
                <a:latin typeface="Tahoma"/>
                <a:cs typeface="Tahoma"/>
              </a:rPr>
              <a:t>o</a:t>
            </a:r>
            <a:r>
              <a:rPr sz="3000" spc="85" dirty="0">
                <a:latin typeface="Tahoma"/>
                <a:cs typeface="Tahoma"/>
              </a:rPr>
              <a:t>w</a:t>
            </a:r>
            <a:r>
              <a:rPr sz="3000" spc="80" dirty="0">
                <a:latin typeface="Tahoma"/>
                <a:cs typeface="Tahoma"/>
              </a:rPr>
              <a:t>e</a:t>
            </a:r>
            <a:r>
              <a:rPr sz="3000" spc="-45" dirty="0">
                <a:latin typeface="Tahoma"/>
                <a:cs typeface="Tahoma"/>
              </a:rPr>
              <a:t>r</a:t>
            </a:r>
            <a:r>
              <a:rPr sz="3000" dirty="0">
                <a:latin typeface="Tahoma"/>
                <a:cs typeface="Tahoma"/>
              </a:rPr>
              <a:t>s</a:t>
            </a:r>
            <a:r>
              <a:rPr sz="3000" spc="-210" dirty="0">
                <a:latin typeface="Tahoma"/>
                <a:cs typeface="Tahoma"/>
              </a:rPr>
              <a:t>,</a:t>
            </a:r>
            <a:r>
              <a:rPr sz="3000" spc="-55" dirty="0">
                <a:latin typeface="Tahoma"/>
                <a:cs typeface="Tahoma"/>
              </a:rPr>
              <a:t> </a:t>
            </a:r>
            <a:r>
              <a:rPr sz="3000" spc="190" dirty="0">
                <a:latin typeface="Tahoma"/>
                <a:cs typeface="Tahoma"/>
              </a:rPr>
              <a:t>A</a:t>
            </a:r>
            <a:r>
              <a:rPr sz="3000" spc="295" dirty="0">
                <a:latin typeface="Tahoma"/>
                <a:cs typeface="Tahoma"/>
              </a:rPr>
              <a:t>mm</a:t>
            </a:r>
            <a:r>
              <a:rPr sz="3000" spc="25" dirty="0">
                <a:latin typeface="Tahoma"/>
                <a:cs typeface="Tahoma"/>
              </a:rPr>
              <a:t>a</a:t>
            </a:r>
            <a:r>
              <a:rPr sz="3000" spc="130" dirty="0">
                <a:latin typeface="Tahoma"/>
                <a:cs typeface="Tahoma"/>
              </a:rPr>
              <a:t>n</a:t>
            </a:r>
            <a:r>
              <a:rPr sz="3000" spc="-55" dirty="0">
                <a:latin typeface="Tahoma"/>
                <a:cs typeface="Tahoma"/>
              </a:rPr>
              <a:t> </a:t>
            </a:r>
            <a:r>
              <a:rPr sz="3000" spc="114" dirty="0">
                <a:latin typeface="Tahoma"/>
                <a:cs typeface="Tahoma"/>
              </a:rPr>
              <a:t>N</a:t>
            </a:r>
            <a:r>
              <a:rPr sz="3000" spc="25" dirty="0">
                <a:latin typeface="Tahoma"/>
                <a:cs typeface="Tahoma"/>
              </a:rPr>
              <a:t>a</a:t>
            </a:r>
            <a:r>
              <a:rPr sz="3000" spc="190" dirty="0">
                <a:latin typeface="Tahoma"/>
                <a:cs typeface="Tahoma"/>
              </a:rPr>
              <a:t>g</a:t>
            </a:r>
            <a:r>
              <a:rPr sz="3000" spc="25" dirty="0">
                <a:latin typeface="Tahoma"/>
                <a:cs typeface="Tahoma"/>
              </a:rPr>
              <a:t>a</a:t>
            </a:r>
            <a:r>
              <a:rPr sz="3000" spc="-45" dirty="0">
                <a:latin typeface="Tahoma"/>
                <a:cs typeface="Tahoma"/>
              </a:rPr>
              <a:t>r</a:t>
            </a:r>
            <a:r>
              <a:rPr sz="3000" spc="-200" dirty="0">
                <a:latin typeface="Tahoma"/>
                <a:cs typeface="Tahoma"/>
              </a:rPr>
              <a:t>,  </a:t>
            </a:r>
            <a:r>
              <a:rPr sz="3000" spc="35" dirty="0">
                <a:latin typeface="Tahoma"/>
                <a:cs typeface="Tahoma"/>
              </a:rPr>
              <a:t>Sathy </a:t>
            </a:r>
            <a:r>
              <a:rPr sz="3000" spc="-10" dirty="0">
                <a:latin typeface="Tahoma"/>
                <a:cs typeface="Tahoma"/>
              </a:rPr>
              <a:t>Rd, </a:t>
            </a:r>
            <a:r>
              <a:rPr sz="3000" spc="50" dirty="0">
                <a:latin typeface="Tahoma"/>
                <a:cs typeface="Tahoma"/>
              </a:rPr>
              <a:t>near </a:t>
            </a:r>
            <a:r>
              <a:rPr sz="3000" spc="185" dirty="0">
                <a:latin typeface="Tahoma"/>
                <a:cs typeface="Tahoma"/>
              </a:rPr>
              <a:t>Amman </a:t>
            </a:r>
            <a:r>
              <a:rPr sz="3000" spc="20" dirty="0">
                <a:latin typeface="Tahoma"/>
                <a:cs typeface="Tahoma"/>
              </a:rPr>
              <a:t>Kovil </a:t>
            </a:r>
            <a:r>
              <a:rPr sz="3000" spc="114" dirty="0">
                <a:latin typeface="Tahoma"/>
                <a:cs typeface="Tahoma"/>
              </a:rPr>
              <a:t>Bus </a:t>
            </a:r>
            <a:r>
              <a:rPr sz="3000" spc="10" dirty="0">
                <a:latin typeface="Tahoma"/>
                <a:cs typeface="Tahoma"/>
              </a:rPr>
              <a:t>Stop, </a:t>
            </a:r>
            <a:r>
              <a:rPr sz="3000" spc="15" dirty="0">
                <a:latin typeface="Tahoma"/>
                <a:cs typeface="Tahoma"/>
              </a:rPr>
              <a:t> </a:t>
            </a:r>
            <a:r>
              <a:rPr sz="3000" spc="30" dirty="0">
                <a:latin typeface="Tahoma"/>
                <a:cs typeface="Tahoma"/>
              </a:rPr>
              <a:t>Saravanampatti,</a:t>
            </a:r>
            <a:r>
              <a:rPr sz="3000" spc="-60" dirty="0">
                <a:latin typeface="Tahoma"/>
                <a:cs typeface="Tahoma"/>
              </a:rPr>
              <a:t> </a:t>
            </a:r>
            <a:r>
              <a:rPr sz="3000" spc="55" dirty="0">
                <a:latin typeface="Tahoma"/>
                <a:cs typeface="Tahoma"/>
              </a:rPr>
              <a:t>Coimbatore,</a:t>
            </a:r>
            <a:endParaRPr sz="3000" dirty="0">
              <a:latin typeface="Tahoma"/>
              <a:cs typeface="Tahoma"/>
            </a:endParaRPr>
          </a:p>
          <a:p>
            <a:pPr marL="12700">
              <a:lnSpc>
                <a:spcPct val="100000"/>
              </a:lnSpc>
              <a:spcBef>
                <a:spcPts val="525"/>
              </a:spcBef>
            </a:pPr>
            <a:r>
              <a:rPr sz="3000" spc="40" dirty="0">
                <a:latin typeface="Tahoma"/>
                <a:cs typeface="Tahoma"/>
              </a:rPr>
              <a:t>Tamil</a:t>
            </a:r>
            <a:r>
              <a:rPr sz="3000" spc="-70" dirty="0">
                <a:latin typeface="Tahoma"/>
                <a:cs typeface="Tahoma"/>
              </a:rPr>
              <a:t> </a:t>
            </a:r>
            <a:r>
              <a:rPr sz="3000" spc="105" dirty="0">
                <a:latin typeface="Tahoma"/>
                <a:cs typeface="Tahoma"/>
              </a:rPr>
              <a:t>Nadu</a:t>
            </a:r>
            <a:r>
              <a:rPr sz="3000" spc="-65" dirty="0">
                <a:latin typeface="Tahoma"/>
                <a:cs typeface="Tahoma"/>
              </a:rPr>
              <a:t> </a:t>
            </a:r>
            <a:r>
              <a:rPr sz="3000" spc="-160" dirty="0">
                <a:latin typeface="Tahoma"/>
                <a:cs typeface="Tahoma"/>
              </a:rPr>
              <a:t>641035.</a:t>
            </a:r>
            <a:endParaRPr sz="3000" dirty="0">
              <a:latin typeface="Tahoma"/>
              <a:cs typeface="Tahoma"/>
            </a:endParaRPr>
          </a:p>
        </p:txBody>
      </p:sp>
      <p:sp>
        <p:nvSpPr>
          <p:cNvPr id="23" name="object 23"/>
          <p:cNvSpPr txBox="1"/>
          <p:nvPr/>
        </p:nvSpPr>
        <p:spPr>
          <a:xfrm>
            <a:off x="9866384" y="5212014"/>
            <a:ext cx="4290695" cy="482600"/>
          </a:xfrm>
          <a:prstGeom prst="rect">
            <a:avLst/>
          </a:prstGeom>
        </p:spPr>
        <p:txBody>
          <a:bodyPr vert="horz" wrap="square" lIns="0" tIns="12700" rIns="0" bIns="0" rtlCol="0">
            <a:spAutoFit/>
          </a:bodyPr>
          <a:lstStyle/>
          <a:p>
            <a:pPr marL="12700">
              <a:lnSpc>
                <a:spcPct val="100000"/>
              </a:lnSpc>
              <a:spcBef>
                <a:spcPts val="100"/>
              </a:spcBef>
            </a:pPr>
            <a:r>
              <a:rPr sz="3000" b="1" spc="65" dirty="0">
                <a:solidFill>
                  <a:srgbClr val="FFFFFF"/>
                </a:solidFill>
                <a:latin typeface="Tahoma"/>
                <a:cs typeface="Tahoma"/>
                <a:hlinkClick r:id="rId3"/>
              </a:rPr>
              <a:t>www.ibacustech.com</a:t>
            </a:r>
            <a:endParaRPr sz="3000">
              <a:latin typeface="Tahoma"/>
              <a:cs typeface="Tahoma"/>
            </a:endParaRPr>
          </a:p>
        </p:txBody>
      </p:sp>
      <p:sp>
        <p:nvSpPr>
          <p:cNvPr id="24" name="object 24"/>
          <p:cNvSpPr txBox="1"/>
          <p:nvPr/>
        </p:nvSpPr>
        <p:spPr>
          <a:xfrm>
            <a:off x="9866384" y="6263574"/>
            <a:ext cx="4298950" cy="1532255"/>
          </a:xfrm>
          <a:prstGeom prst="rect">
            <a:avLst/>
          </a:prstGeom>
        </p:spPr>
        <p:txBody>
          <a:bodyPr vert="horz" wrap="square" lIns="0" tIns="12700" rIns="0" bIns="0" rtlCol="0">
            <a:spAutoFit/>
          </a:bodyPr>
          <a:lstStyle/>
          <a:p>
            <a:pPr marL="12700">
              <a:lnSpc>
                <a:spcPct val="100000"/>
              </a:lnSpc>
              <a:spcBef>
                <a:spcPts val="100"/>
              </a:spcBef>
            </a:pPr>
            <a:r>
              <a:rPr sz="3000" b="1" spc="85" dirty="0">
                <a:solidFill>
                  <a:srgbClr val="FFFFFF"/>
                </a:solidFill>
                <a:latin typeface="Tahoma"/>
                <a:cs typeface="Tahoma"/>
                <a:hlinkClick r:id="rId4"/>
              </a:rPr>
              <a:t>info@ibacustech.com</a:t>
            </a:r>
            <a:endParaRPr sz="3000">
              <a:latin typeface="Tahoma"/>
              <a:cs typeface="Tahoma"/>
            </a:endParaRPr>
          </a:p>
          <a:p>
            <a:pPr>
              <a:lnSpc>
                <a:spcPct val="100000"/>
              </a:lnSpc>
              <a:spcBef>
                <a:spcPts val="15"/>
              </a:spcBef>
            </a:pPr>
            <a:endParaRPr sz="3850">
              <a:latin typeface="Tahoma"/>
              <a:cs typeface="Tahoma"/>
            </a:endParaRPr>
          </a:p>
          <a:p>
            <a:pPr marL="12700">
              <a:lnSpc>
                <a:spcPct val="100000"/>
              </a:lnSpc>
            </a:pPr>
            <a:r>
              <a:rPr sz="3000" b="1" spc="-690" dirty="0">
                <a:solidFill>
                  <a:srgbClr val="FFFFFF"/>
                </a:solidFill>
                <a:latin typeface="Tahoma"/>
                <a:cs typeface="Tahoma"/>
              </a:rPr>
              <a:t>+</a:t>
            </a:r>
            <a:r>
              <a:rPr sz="3000" b="1" spc="-30" dirty="0">
                <a:solidFill>
                  <a:srgbClr val="FFFFFF"/>
                </a:solidFill>
                <a:latin typeface="Tahoma"/>
                <a:cs typeface="Tahoma"/>
              </a:rPr>
              <a:t>9</a:t>
            </a:r>
            <a:r>
              <a:rPr sz="3000" b="1" spc="-770" dirty="0">
                <a:solidFill>
                  <a:srgbClr val="FFFFFF"/>
                </a:solidFill>
                <a:latin typeface="Tahoma"/>
                <a:cs typeface="Tahoma"/>
              </a:rPr>
              <a:t>1</a:t>
            </a:r>
            <a:r>
              <a:rPr sz="3000" b="1" spc="-55" dirty="0">
                <a:solidFill>
                  <a:srgbClr val="FFFFFF"/>
                </a:solidFill>
                <a:latin typeface="Tahoma"/>
                <a:cs typeface="Tahoma"/>
              </a:rPr>
              <a:t> </a:t>
            </a:r>
            <a:r>
              <a:rPr sz="3000" b="1" spc="-30" dirty="0">
                <a:solidFill>
                  <a:srgbClr val="FFFFFF"/>
                </a:solidFill>
                <a:latin typeface="Tahoma"/>
                <a:cs typeface="Tahoma"/>
              </a:rPr>
              <a:t>9</a:t>
            </a:r>
            <a:r>
              <a:rPr sz="3000" b="1" spc="-165" dirty="0">
                <a:solidFill>
                  <a:srgbClr val="FFFFFF"/>
                </a:solidFill>
                <a:latin typeface="Tahoma"/>
                <a:cs typeface="Tahoma"/>
              </a:rPr>
              <a:t>3</a:t>
            </a:r>
            <a:r>
              <a:rPr sz="3000" b="1" spc="45" dirty="0">
                <a:solidFill>
                  <a:srgbClr val="FFFFFF"/>
                </a:solidFill>
                <a:latin typeface="Tahoma"/>
                <a:cs typeface="Tahoma"/>
              </a:rPr>
              <a:t>8</a:t>
            </a:r>
            <a:r>
              <a:rPr sz="3000" b="1" spc="-160" dirty="0">
                <a:solidFill>
                  <a:srgbClr val="FFFFFF"/>
                </a:solidFill>
                <a:latin typeface="Tahoma"/>
                <a:cs typeface="Tahoma"/>
              </a:rPr>
              <a:t>55</a:t>
            </a:r>
            <a:r>
              <a:rPr sz="3000" b="1" spc="-55" dirty="0">
                <a:solidFill>
                  <a:srgbClr val="FFFFFF"/>
                </a:solidFill>
                <a:latin typeface="Tahoma"/>
                <a:cs typeface="Tahoma"/>
              </a:rPr>
              <a:t> </a:t>
            </a:r>
            <a:r>
              <a:rPr sz="3000" b="1" spc="-165" dirty="0">
                <a:solidFill>
                  <a:srgbClr val="FFFFFF"/>
                </a:solidFill>
                <a:latin typeface="Tahoma"/>
                <a:cs typeface="Tahoma"/>
              </a:rPr>
              <a:t>3</a:t>
            </a:r>
            <a:r>
              <a:rPr sz="3000" b="1" spc="125" dirty="0">
                <a:solidFill>
                  <a:srgbClr val="FFFFFF"/>
                </a:solidFill>
                <a:latin typeface="Tahoma"/>
                <a:cs typeface="Tahoma"/>
              </a:rPr>
              <a:t>4</a:t>
            </a:r>
            <a:r>
              <a:rPr sz="3000" b="1" spc="-90" dirty="0">
                <a:solidFill>
                  <a:srgbClr val="FFFFFF"/>
                </a:solidFill>
                <a:latin typeface="Tahoma"/>
                <a:cs typeface="Tahoma"/>
              </a:rPr>
              <a:t>7</a:t>
            </a:r>
            <a:r>
              <a:rPr sz="3000" b="1" spc="-770" dirty="0">
                <a:solidFill>
                  <a:srgbClr val="FFFFFF"/>
                </a:solidFill>
                <a:latin typeface="Tahoma"/>
                <a:cs typeface="Tahoma"/>
              </a:rPr>
              <a:t>1</a:t>
            </a:r>
            <a:r>
              <a:rPr sz="3000" b="1" spc="-160" dirty="0">
                <a:solidFill>
                  <a:srgbClr val="FFFFFF"/>
                </a:solidFill>
                <a:latin typeface="Tahoma"/>
                <a:cs typeface="Tahoma"/>
              </a:rPr>
              <a:t>5</a:t>
            </a:r>
            <a:endParaRPr sz="3000">
              <a:latin typeface="Tahoma"/>
              <a:cs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7759"/>
            <a:ext cx="18288000" cy="9869805"/>
          </a:xfrm>
          <a:custGeom>
            <a:avLst/>
            <a:gdLst/>
            <a:ahLst/>
            <a:cxnLst/>
            <a:rect l="l" t="t" r="r" b="b"/>
            <a:pathLst>
              <a:path w="18288000" h="9869805">
                <a:moveTo>
                  <a:pt x="0" y="9869239"/>
                </a:moveTo>
                <a:lnTo>
                  <a:pt x="18287998" y="9869239"/>
                </a:lnTo>
                <a:lnTo>
                  <a:pt x="18287998" y="0"/>
                </a:lnTo>
                <a:lnTo>
                  <a:pt x="0" y="0"/>
                </a:lnTo>
                <a:lnTo>
                  <a:pt x="0" y="9869239"/>
                </a:lnTo>
                <a:close/>
              </a:path>
            </a:pathLst>
          </a:custGeom>
          <a:solidFill>
            <a:srgbClr val="D9D9D9"/>
          </a:solidFill>
        </p:spPr>
        <p:txBody>
          <a:bodyPr wrap="square" lIns="0" tIns="0" rIns="0" bIns="0" rtlCol="0"/>
          <a:lstStyle/>
          <a:p>
            <a:endParaRPr/>
          </a:p>
        </p:txBody>
      </p:sp>
      <p:sp>
        <p:nvSpPr>
          <p:cNvPr id="3" name="object 3"/>
          <p:cNvSpPr txBox="1">
            <a:spLocks noGrp="1"/>
          </p:cNvSpPr>
          <p:nvPr>
            <p:ph type="title"/>
          </p:nvPr>
        </p:nvSpPr>
        <p:spPr>
          <a:xfrm>
            <a:off x="228600" y="1186739"/>
            <a:ext cx="15336519" cy="939800"/>
          </a:xfrm>
          <a:prstGeom prst="rect">
            <a:avLst/>
          </a:prstGeom>
        </p:spPr>
        <p:txBody>
          <a:bodyPr vert="horz" wrap="square" lIns="0" tIns="12700" rIns="0" bIns="0" rtlCol="0">
            <a:spAutoFit/>
          </a:bodyPr>
          <a:lstStyle/>
          <a:p>
            <a:pPr marL="12700">
              <a:lnSpc>
                <a:spcPct val="100000"/>
              </a:lnSpc>
              <a:spcBef>
                <a:spcPts val="100"/>
              </a:spcBef>
            </a:pPr>
            <a:r>
              <a:rPr lang="en-US" sz="6000" spc="-15" dirty="0">
                <a:solidFill>
                  <a:srgbClr val="253F6A"/>
                </a:solidFill>
              </a:rPr>
              <a:t>ORGANISATIONAL PROFILE</a:t>
            </a:r>
            <a:endParaRPr sz="6000" dirty="0"/>
          </a:p>
        </p:txBody>
      </p:sp>
      <p:sp>
        <p:nvSpPr>
          <p:cNvPr id="25" name="object 25"/>
          <p:cNvSpPr txBox="1">
            <a:spLocks noGrp="1"/>
          </p:cNvSpPr>
          <p:nvPr>
            <p:ph sz="half" idx="2"/>
          </p:nvPr>
        </p:nvSpPr>
        <p:spPr>
          <a:xfrm>
            <a:off x="914400" y="2366010"/>
            <a:ext cx="7955280" cy="7574509"/>
          </a:xfrm>
          <a:prstGeom prst="rect">
            <a:avLst/>
          </a:prstGeom>
        </p:spPr>
        <p:txBody>
          <a:bodyPr vert="horz" wrap="square" lIns="0" tIns="231775" rIns="0" bIns="0" rtlCol="0">
            <a:spAutoFit/>
          </a:bodyPr>
          <a:lstStyle/>
          <a:p>
            <a:pPr marL="241300" indent="-571500">
              <a:lnSpc>
                <a:spcPct val="100000"/>
              </a:lnSpc>
              <a:spcBef>
                <a:spcPts val="1825"/>
              </a:spcBef>
              <a:buFont typeface="Wingdings" panose="05000000000000000000" pitchFamily="2" charset="2"/>
              <a:buChar char="q"/>
            </a:pPr>
            <a:r>
              <a:rPr lang="en-US" sz="3600" b="1" spc="95" dirty="0"/>
              <a:t>LOCATION: </a:t>
            </a:r>
            <a:r>
              <a:rPr lang="en-US" sz="3600" spc="95" dirty="0"/>
              <a:t>COIMBATORE, TAMIL NADU, INDIA</a:t>
            </a:r>
          </a:p>
          <a:p>
            <a:pPr marL="241300" indent="-571500">
              <a:lnSpc>
                <a:spcPct val="100000"/>
              </a:lnSpc>
              <a:spcBef>
                <a:spcPts val="1825"/>
              </a:spcBef>
              <a:buFont typeface="Wingdings" panose="05000000000000000000" pitchFamily="2" charset="2"/>
              <a:buChar char="q"/>
            </a:pPr>
            <a:r>
              <a:rPr lang="en-US" sz="3600" b="1" spc="95" dirty="0"/>
              <a:t>INDUSTRY: </a:t>
            </a:r>
            <a:r>
              <a:rPr lang="en-US" sz="3600" spc="95" dirty="0"/>
              <a:t>INFORMATION TECHNOLOGY, DATA ANALYTICS, BUSINESS INTELLIGENCE, SOFTWARE DEVELOPMENT</a:t>
            </a:r>
          </a:p>
          <a:p>
            <a:pPr marL="241300" indent="-571500">
              <a:lnSpc>
                <a:spcPct val="100000"/>
              </a:lnSpc>
              <a:spcBef>
                <a:spcPts val="1825"/>
              </a:spcBef>
              <a:buFont typeface="Wingdings" panose="05000000000000000000" pitchFamily="2" charset="2"/>
              <a:buChar char="q"/>
            </a:pPr>
            <a:r>
              <a:rPr lang="en-US" sz="3600" b="1" spc="95" dirty="0"/>
              <a:t>FOUNDED</a:t>
            </a:r>
            <a:r>
              <a:rPr lang="en-US" sz="3600" spc="95" dirty="0"/>
              <a:t>: 2014</a:t>
            </a:r>
          </a:p>
          <a:p>
            <a:pPr marL="241300" indent="-571500">
              <a:lnSpc>
                <a:spcPct val="100000"/>
              </a:lnSpc>
              <a:spcBef>
                <a:spcPts val="1825"/>
              </a:spcBef>
              <a:buFont typeface="Wingdings" panose="05000000000000000000" pitchFamily="2" charset="2"/>
              <a:buChar char="q"/>
            </a:pPr>
            <a:r>
              <a:rPr lang="en-US" sz="3600" b="1" spc="95" dirty="0"/>
              <a:t>FOUNDER AND DIRECTOR: </a:t>
            </a:r>
            <a:r>
              <a:rPr lang="en-US" sz="3600" b="0" i="0" dirty="0">
                <a:solidFill>
                  <a:srgbClr val="111111"/>
                </a:solidFill>
                <a:effectLst/>
                <a:latin typeface="Roboto" panose="02000000000000000000" pitchFamily="2" charset="0"/>
              </a:rPr>
              <a:t>DHANESH P K</a:t>
            </a:r>
          </a:p>
          <a:p>
            <a:pPr marL="241300" indent="-571500">
              <a:lnSpc>
                <a:spcPct val="100000"/>
              </a:lnSpc>
              <a:spcBef>
                <a:spcPts val="1825"/>
              </a:spcBef>
              <a:buFont typeface="Wingdings" panose="05000000000000000000" pitchFamily="2" charset="2"/>
              <a:buChar char="q"/>
            </a:pPr>
            <a:r>
              <a:rPr lang="en-US" sz="3600" b="1" spc="95" dirty="0">
                <a:solidFill>
                  <a:srgbClr val="111111"/>
                </a:solidFill>
                <a:latin typeface="Roboto" panose="02000000000000000000" pitchFamily="2" charset="0"/>
              </a:rPr>
              <a:t>MANAGER: </a:t>
            </a:r>
            <a:r>
              <a:rPr lang="en-US" sz="3600" spc="95" dirty="0">
                <a:solidFill>
                  <a:srgbClr val="111111"/>
                </a:solidFill>
                <a:latin typeface="Roboto" panose="02000000000000000000" pitchFamily="2" charset="0"/>
              </a:rPr>
              <a:t>BALAJI S</a:t>
            </a:r>
            <a:endParaRPr lang="en-US" sz="3600" spc="95" dirty="0"/>
          </a:p>
          <a:p>
            <a:pPr marL="12700">
              <a:lnSpc>
                <a:spcPct val="100000"/>
              </a:lnSpc>
              <a:spcBef>
                <a:spcPts val="1825"/>
              </a:spcBef>
            </a:pPr>
            <a:endParaRPr spc="95" dirty="0"/>
          </a:p>
        </p:txBody>
      </p:sp>
      <p:sp>
        <p:nvSpPr>
          <p:cNvPr id="27" name="object 27"/>
          <p:cNvSpPr/>
          <p:nvPr/>
        </p:nvSpPr>
        <p:spPr>
          <a:xfrm>
            <a:off x="0" y="0"/>
            <a:ext cx="18288000" cy="1616075"/>
          </a:xfrm>
          <a:custGeom>
            <a:avLst/>
            <a:gdLst/>
            <a:ahLst/>
            <a:cxnLst/>
            <a:rect l="l" t="t" r="r" b="b"/>
            <a:pathLst>
              <a:path w="18288000" h="1616075">
                <a:moveTo>
                  <a:pt x="18288000" y="1206"/>
                </a:moveTo>
                <a:lnTo>
                  <a:pt x="18287988" y="12"/>
                </a:lnTo>
                <a:lnTo>
                  <a:pt x="1594472" y="12"/>
                </a:lnTo>
                <a:lnTo>
                  <a:pt x="0" y="0"/>
                </a:lnTo>
                <a:lnTo>
                  <a:pt x="0" y="417766"/>
                </a:lnTo>
                <a:lnTo>
                  <a:pt x="0" y="1597050"/>
                </a:lnTo>
                <a:lnTo>
                  <a:pt x="1177378" y="417766"/>
                </a:lnTo>
                <a:lnTo>
                  <a:pt x="17088650" y="417766"/>
                </a:lnTo>
                <a:lnTo>
                  <a:pt x="18288000" y="1615668"/>
                </a:lnTo>
                <a:lnTo>
                  <a:pt x="18288000" y="1206"/>
                </a:lnTo>
                <a:close/>
              </a:path>
            </a:pathLst>
          </a:custGeom>
          <a:solidFill>
            <a:srgbClr val="203458"/>
          </a:solidFill>
        </p:spPr>
        <p:txBody>
          <a:bodyPr wrap="square" lIns="0" tIns="0" rIns="0" bIns="0" rtlCol="0"/>
          <a:lstStyle/>
          <a:p>
            <a:endParaRPr/>
          </a:p>
        </p:txBody>
      </p:sp>
      <p:grpSp>
        <p:nvGrpSpPr>
          <p:cNvPr id="28" name="object 3">
            <a:extLst>
              <a:ext uri="{FF2B5EF4-FFF2-40B4-BE49-F238E27FC236}">
                <a16:creationId xmlns:a16="http://schemas.microsoft.com/office/drawing/2014/main" id="{011559DE-BB35-2D2F-F58C-E2BB33BDB3EF}"/>
              </a:ext>
            </a:extLst>
          </p:cNvPr>
          <p:cNvGrpSpPr/>
          <p:nvPr/>
        </p:nvGrpSpPr>
        <p:grpSpPr>
          <a:xfrm>
            <a:off x="12089130" y="114300"/>
            <a:ext cx="7113270" cy="10287000"/>
            <a:chOff x="11174959" y="0"/>
            <a:chExt cx="7113270" cy="10287000"/>
          </a:xfrm>
        </p:grpSpPr>
        <p:sp>
          <p:nvSpPr>
            <p:cNvPr id="29" name="object 4">
              <a:extLst>
                <a:ext uri="{FF2B5EF4-FFF2-40B4-BE49-F238E27FC236}">
                  <a16:creationId xmlns:a16="http://schemas.microsoft.com/office/drawing/2014/main" id="{74481792-0D1A-1765-304E-049FF50DA927}"/>
                </a:ext>
              </a:extLst>
            </p:cNvPr>
            <p:cNvSpPr/>
            <p:nvPr/>
          </p:nvSpPr>
          <p:spPr>
            <a:xfrm>
              <a:off x="11174959" y="0"/>
              <a:ext cx="7113270" cy="10287000"/>
            </a:xfrm>
            <a:custGeom>
              <a:avLst/>
              <a:gdLst/>
              <a:ahLst/>
              <a:cxnLst/>
              <a:rect l="l" t="t" r="r" b="b"/>
              <a:pathLst>
                <a:path w="7113269" h="10287000">
                  <a:moveTo>
                    <a:pt x="7113039" y="10286999"/>
                  </a:moveTo>
                  <a:lnTo>
                    <a:pt x="0" y="10286999"/>
                  </a:lnTo>
                  <a:lnTo>
                    <a:pt x="0" y="0"/>
                  </a:lnTo>
                  <a:lnTo>
                    <a:pt x="7113039" y="0"/>
                  </a:lnTo>
                  <a:lnTo>
                    <a:pt x="7113039" y="10286999"/>
                  </a:lnTo>
                  <a:close/>
                </a:path>
              </a:pathLst>
            </a:custGeom>
            <a:solidFill>
              <a:srgbClr val="203458"/>
            </a:solidFill>
          </p:spPr>
          <p:txBody>
            <a:bodyPr wrap="square" lIns="0" tIns="0" rIns="0" bIns="0" rtlCol="0"/>
            <a:lstStyle/>
            <a:p>
              <a:endParaRPr/>
            </a:p>
          </p:txBody>
        </p:sp>
        <p:pic>
          <p:nvPicPr>
            <p:cNvPr id="30" name="object 5">
              <a:extLst>
                <a:ext uri="{FF2B5EF4-FFF2-40B4-BE49-F238E27FC236}">
                  <a16:creationId xmlns:a16="http://schemas.microsoft.com/office/drawing/2014/main" id="{A9EA0DA5-5017-3E0B-8732-8A09D0A2C8F9}"/>
                </a:ext>
              </a:extLst>
            </p:cNvPr>
            <p:cNvPicPr/>
            <p:nvPr/>
          </p:nvPicPr>
          <p:blipFill>
            <a:blip r:embed="rId2" cstate="print"/>
            <a:stretch>
              <a:fillRect/>
            </a:stretch>
          </p:blipFill>
          <p:spPr>
            <a:xfrm>
              <a:off x="12011617" y="1179276"/>
              <a:ext cx="5439582" cy="8267700"/>
            </a:xfrm>
            <a:prstGeom prst="rect">
              <a:avLst/>
            </a:prstGeom>
          </p:spPr>
        </p:pic>
        <p:pic>
          <p:nvPicPr>
            <p:cNvPr id="31" name="object 6">
              <a:extLst>
                <a:ext uri="{FF2B5EF4-FFF2-40B4-BE49-F238E27FC236}">
                  <a16:creationId xmlns:a16="http://schemas.microsoft.com/office/drawing/2014/main" id="{ECBD7B89-BBC4-77CC-C60A-20E02B9DB3B2}"/>
                </a:ext>
              </a:extLst>
            </p:cNvPr>
            <p:cNvPicPr/>
            <p:nvPr/>
          </p:nvPicPr>
          <p:blipFill>
            <a:blip r:embed="rId3" cstate="print"/>
            <a:stretch>
              <a:fillRect/>
            </a:stretch>
          </p:blipFill>
          <p:spPr>
            <a:xfrm>
              <a:off x="11868563" y="1030530"/>
              <a:ext cx="5725828" cy="854709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TotalTime>
  <Words>1253</Words>
  <Application>Microsoft Office PowerPoint</Application>
  <PresentationFormat>Custom</PresentationFormat>
  <Paragraphs>125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Roboto</vt:lpstr>
      <vt:lpstr>Tahoma</vt:lpstr>
      <vt:lpstr>Times New Roman</vt:lpstr>
      <vt:lpstr>Verdana</vt:lpstr>
      <vt:lpstr>Wingdings</vt:lpstr>
      <vt:lpstr>Office Theme</vt:lpstr>
      <vt:lpstr>PowerPoint Presentation</vt:lpstr>
      <vt:lpstr>ABOUT US</vt:lpstr>
      <vt:lpstr>VISION</vt:lpstr>
      <vt:lpstr>CORE VALUES:</vt:lpstr>
      <vt:lpstr>SERVICES:</vt:lpstr>
      <vt:lpstr>BUSINESS  CONSULTING</vt:lpstr>
      <vt:lpstr>WEBSITE  AND E-COMMERCE</vt:lpstr>
      <vt:lpstr>No.36/1, Raghav Towers, Amman Nagar,  Sathy Rd, near Amman Kovil Bus Stop,  Saravanampatti, Coimbatore, Tamil Nadu 641035.</vt:lpstr>
      <vt:lpstr>ORGANISATIONAL PROFILE</vt:lpstr>
      <vt:lpstr>TECHNOLOGY  CONSULTING</vt:lpstr>
      <vt:lpstr>MARKETING  AUTOMATION</vt:lpstr>
      <vt:lpstr>APPLICATION  DEVELOPMENT</vt:lpstr>
      <vt:lpstr>ORGANIZATIONAL STRUCTURE : </vt:lpstr>
      <vt:lpstr>CRM</vt:lpstr>
      <vt:lpstr>Think New.</vt:lpstr>
      <vt:lpstr> The background of the study</vt:lpstr>
      <vt:lpstr> X MIND </vt:lpstr>
      <vt:lpstr>AIRNB DASHBOARD USING TABLEAU</vt:lpstr>
      <vt:lpstr>SALES   DASHBOARD   USING   POWERBI</vt:lpstr>
      <vt:lpstr>MARKETING  CAMPAIGN  DASHBOARD   USING   POWERBI</vt:lpstr>
      <vt:lpstr>MARKETING  CAMPAIGN  DASHBOARD   USING   TABLEAU</vt:lpstr>
      <vt:lpstr>MARKETING  CAMPAIGN  DASHBOARD   USING   TABLEAU</vt:lpstr>
      <vt:lpstr>Internship project in marketing campaign</vt:lpstr>
      <vt:lpstr>PowerPoint Presentation</vt:lpstr>
      <vt:lpstr>CLI 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I-BACUS-TECH</dc:title>
  <dc:creator>ibacus marketing</dc:creator>
  <cp:keywords>DAFwva6A4Ss,BAFfrh7uhww</cp:keywords>
  <cp:lastModifiedBy>Gowtham Royal</cp:lastModifiedBy>
  <cp:revision>2</cp:revision>
  <dcterms:created xsi:type="dcterms:W3CDTF">2024-09-18T16:03:42Z</dcterms:created>
  <dcterms:modified xsi:type="dcterms:W3CDTF">2024-09-19T09:28:53Z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2023-10-10T00:00:00Z</vt:filetime>
  </property>
  <property fmtid="{D5CDD505-2E9C-101B-9397-08002B2CF9AE}" pid="3" name="Creator">
    <vt:lpwstr>Canva</vt:lpwstr>
  </property>
  <property fmtid="{D5CDD505-2E9C-101B-9397-08002B2CF9AE}" pid="4" name="LastSaved">
    <vt:filetime>2024-09-18T00:00:00Z</vt:filetime>
  </property>
</Properties>
</file>